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313" r:id="rId13"/>
    <p:sldId id="298" r:id="rId14"/>
    <p:sldId id="299" r:id="rId15"/>
    <p:sldId id="300" r:id="rId16"/>
    <p:sldId id="301" r:id="rId17"/>
    <p:sldId id="314" r:id="rId18"/>
    <p:sldId id="302" r:id="rId19"/>
    <p:sldId id="304" r:id="rId20"/>
    <p:sldId id="305" r:id="rId21"/>
    <p:sldId id="307" r:id="rId22"/>
    <p:sldId id="318" r:id="rId23"/>
    <p:sldId id="309" r:id="rId24"/>
    <p:sldId id="308" r:id="rId25"/>
    <p:sldId id="316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5C4877-995E-0247-92CD-33B7BB43C3E9}">
          <p14:sldIdLst>
            <p14:sldId id="256"/>
          </p14:sldIdLst>
        </p14:section>
        <p14:section name="Section 1: Introduction to Geospatial AI" id="{C3ED0A62-5E60-FF40-9125-0C36681F9FA9}">
          <p14:sldIdLst>
            <p14:sldId id="288"/>
            <p14:sldId id="289"/>
            <p14:sldId id="290"/>
            <p14:sldId id="291"/>
            <p14:sldId id="292"/>
          </p14:sldIdLst>
        </p14:section>
        <p14:section name="Section 2: Understanding Machine Learning for Geospatial Data" id="{AE22DC38-2232-0A42-AEBD-21CA10B7A4B8}">
          <p14:sldIdLst>
            <p14:sldId id="293"/>
            <p14:sldId id="294"/>
            <p14:sldId id="295"/>
            <p14:sldId id="296"/>
            <p14:sldId id="297"/>
            <p14:sldId id="313"/>
            <p14:sldId id="298"/>
          </p14:sldIdLst>
        </p14:section>
        <p14:section name="Section 3: AI Applications in Remote Sensing" id="{96668823-1AB8-5F4E-847D-AAEAA3DAE680}">
          <p14:sldIdLst>
            <p14:sldId id="299"/>
            <p14:sldId id="300"/>
            <p14:sldId id="301"/>
            <p14:sldId id="314"/>
            <p14:sldId id="302"/>
          </p14:sldIdLst>
        </p14:section>
        <p14:section name="AI in GIS &amp; Spatial Analysis" id="{17DBD83F-54A7-F94E-BE6D-3117F04E0586}">
          <p14:sldIdLst>
            <p14:sldId id="304"/>
            <p14:sldId id="305"/>
            <p14:sldId id="307"/>
          </p14:sldIdLst>
        </p14:section>
        <p14:section name="Tools, Future Trends &amp; Summary" id="{2FB1A00C-94AA-3C43-B326-33A8966C2CE2}">
          <p14:sldIdLst>
            <p14:sldId id="318"/>
            <p14:sldId id="309"/>
            <p14:sldId id="308"/>
            <p14:sldId id="316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54A00-F310-4BD9-A96E-3CD46D2C653E}" v="376" dt="2025-02-26T12:02:55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94"/>
  </p:normalViewPr>
  <p:slideViewPr>
    <p:cSldViewPr snapToGrid="0">
      <p:cViewPr varScale="1">
        <p:scale>
          <a:sx n="171" d="100"/>
          <a:sy n="171" d="100"/>
        </p:scale>
        <p:origin x="21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yan Zhu" userId="8a3f0f76-caed-4c38-a2f6-ba1414ff3c31" providerId="ADAL" clId="{35D54A00-F310-4BD9-A96E-3CD46D2C653E}"/>
    <pc:docChg chg="undo redo custSel addSld delSld modSld sldOrd modSection">
      <pc:chgData name="Songyan Zhu" userId="8a3f0f76-caed-4c38-a2f6-ba1414ff3c31" providerId="ADAL" clId="{35D54A00-F310-4BD9-A96E-3CD46D2C653E}" dt="2025-03-07T14:16:39.123" v="1511" actId="21"/>
      <pc:docMkLst>
        <pc:docMk/>
      </pc:docMkLst>
      <pc:sldChg chg="modAnim">
        <pc:chgData name="Songyan Zhu" userId="8a3f0f76-caed-4c38-a2f6-ba1414ff3c31" providerId="ADAL" clId="{35D54A00-F310-4BD9-A96E-3CD46D2C653E}" dt="2025-03-07T11:52:24.820" v="248"/>
        <pc:sldMkLst>
          <pc:docMk/>
          <pc:sldMk cId="97162656" sldId="288"/>
        </pc:sldMkLst>
      </pc:sldChg>
      <pc:sldChg chg="addSp delSp modSp mod setBg modAnim">
        <pc:chgData name="Songyan Zhu" userId="8a3f0f76-caed-4c38-a2f6-ba1414ff3c31" providerId="ADAL" clId="{35D54A00-F310-4BD9-A96E-3CD46D2C653E}" dt="2025-03-07T11:56:46.382" v="394"/>
        <pc:sldMkLst>
          <pc:docMk/>
          <pc:sldMk cId="3328650683" sldId="291"/>
        </pc:sldMkLst>
        <pc:spChg chg="mod">
          <ac:chgData name="Songyan Zhu" userId="8a3f0f76-caed-4c38-a2f6-ba1414ff3c31" providerId="ADAL" clId="{35D54A00-F310-4BD9-A96E-3CD46D2C653E}" dt="2025-03-07T11:55:45.448" v="382" actId="26606"/>
          <ac:spMkLst>
            <pc:docMk/>
            <pc:sldMk cId="3328650683" sldId="291"/>
            <ac:spMk id="2" creationId="{224273A7-1400-D4A1-E816-8D12A172BD22}"/>
          </ac:spMkLst>
        </pc:spChg>
        <pc:spChg chg="add mod">
          <ac:chgData name="Songyan Zhu" userId="8a3f0f76-caed-4c38-a2f6-ba1414ff3c31" providerId="ADAL" clId="{35D54A00-F310-4BD9-A96E-3CD46D2C653E}" dt="2025-03-07T11:32:23.079" v="219" actId="164"/>
          <ac:spMkLst>
            <pc:docMk/>
            <pc:sldMk cId="3328650683" sldId="291"/>
            <ac:spMk id="3" creationId="{CA3A8085-F213-B495-E579-76408737B151}"/>
          </ac:spMkLst>
        </pc:spChg>
        <pc:spChg chg="add mod">
          <ac:chgData name="Songyan Zhu" userId="8a3f0f76-caed-4c38-a2f6-ba1414ff3c31" providerId="ADAL" clId="{35D54A00-F310-4BD9-A96E-3CD46D2C653E}" dt="2025-03-07T11:32:59.350" v="232" actId="164"/>
          <ac:spMkLst>
            <pc:docMk/>
            <pc:sldMk cId="3328650683" sldId="291"/>
            <ac:spMk id="4" creationId="{865E5DDB-D239-265F-8FF5-858999A60308}"/>
          </ac:spMkLst>
        </pc:spChg>
        <pc:spChg chg="add mod">
          <ac:chgData name="Songyan Zhu" userId="8a3f0f76-caed-4c38-a2f6-ba1414ff3c31" providerId="ADAL" clId="{35D54A00-F310-4BD9-A96E-3CD46D2C653E}" dt="2025-03-07T11:32:59.350" v="232" actId="164"/>
          <ac:spMkLst>
            <pc:docMk/>
            <pc:sldMk cId="3328650683" sldId="291"/>
            <ac:spMk id="12" creationId="{CA16B4B8-63F0-9C65-44D9-0C52DED19958}"/>
          </ac:spMkLst>
        </pc:spChg>
        <pc:spChg chg="del">
          <ac:chgData name="Songyan Zhu" userId="8a3f0f76-caed-4c38-a2f6-ba1414ff3c31" providerId="ADAL" clId="{35D54A00-F310-4BD9-A96E-3CD46D2C653E}" dt="2025-03-07T11:54:49.186" v="368" actId="21"/>
          <ac:spMkLst>
            <pc:docMk/>
            <pc:sldMk cId="3328650683" sldId="291"/>
            <ac:spMk id="18" creationId="{4DF73EA8-BA84-71B8-7A35-DEE352AF2C40}"/>
          </ac:spMkLst>
        </pc:spChg>
        <pc:spChg chg="del">
          <ac:chgData name="Songyan Zhu" userId="8a3f0f76-caed-4c38-a2f6-ba1414ff3c31" providerId="ADAL" clId="{35D54A00-F310-4BD9-A96E-3CD46D2C653E}" dt="2025-03-07T11:54:49.186" v="368" actId="21"/>
          <ac:spMkLst>
            <pc:docMk/>
            <pc:sldMk cId="3328650683" sldId="291"/>
            <ac:spMk id="19" creationId="{DBB2412B-E89E-8313-6DC1-71B725DA4C03}"/>
          </ac:spMkLst>
        </pc:spChg>
        <pc:spChg chg="del">
          <ac:chgData name="Songyan Zhu" userId="8a3f0f76-caed-4c38-a2f6-ba1414ff3c31" providerId="ADAL" clId="{35D54A00-F310-4BD9-A96E-3CD46D2C653E}" dt="2025-03-07T11:54:49.186" v="368" actId="21"/>
          <ac:spMkLst>
            <pc:docMk/>
            <pc:sldMk cId="3328650683" sldId="291"/>
            <ac:spMk id="20" creationId="{32240A3D-1005-8CEA-2D8A-9C61966601DB}"/>
          </ac:spMkLst>
        </pc:spChg>
        <pc:spChg chg="del mod">
          <ac:chgData name="Songyan Zhu" userId="8a3f0f76-caed-4c38-a2f6-ba1414ff3c31" providerId="ADAL" clId="{35D54A00-F310-4BD9-A96E-3CD46D2C653E}" dt="2025-03-07T11:54:49.186" v="368" actId="21"/>
          <ac:spMkLst>
            <pc:docMk/>
            <pc:sldMk cId="3328650683" sldId="291"/>
            <ac:spMk id="22" creationId="{C4E4E6F7-98ED-2989-EF9A-2C80C09B56F3}"/>
          </ac:spMkLst>
        </pc:spChg>
        <pc:spChg chg="del mod">
          <ac:chgData name="Songyan Zhu" userId="8a3f0f76-caed-4c38-a2f6-ba1414ff3c31" providerId="ADAL" clId="{35D54A00-F310-4BD9-A96E-3CD46D2C653E}" dt="2025-03-07T11:54:49.186" v="368" actId="21"/>
          <ac:spMkLst>
            <pc:docMk/>
            <pc:sldMk cId="3328650683" sldId="291"/>
            <ac:spMk id="24" creationId="{F9847442-369A-462E-2784-918623139D67}"/>
          </ac:spMkLst>
        </pc:spChg>
        <pc:spChg chg="del mod">
          <ac:chgData name="Songyan Zhu" userId="8a3f0f76-caed-4c38-a2f6-ba1414ff3c31" providerId="ADAL" clId="{35D54A00-F310-4BD9-A96E-3CD46D2C653E}" dt="2025-03-07T11:54:49.186" v="368" actId="21"/>
          <ac:spMkLst>
            <pc:docMk/>
            <pc:sldMk cId="3328650683" sldId="291"/>
            <ac:spMk id="25" creationId="{B51C068C-DF91-0A24-1A66-E99F2147149E}"/>
          </ac:spMkLst>
        </pc:spChg>
        <pc:spChg chg="mod">
          <ac:chgData name="Songyan Zhu" userId="8a3f0f76-caed-4c38-a2f6-ba1414ff3c31" providerId="ADAL" clId="{35D54A00-F310-4BD9-A96E-3CD46D2C653E}" dt="2025-03-07T11:33:32.576" v="241"/>
          <ac:spMkLst>
            <pc:docMk/>
            <pc:sldMk cId="3328650683" sldId="291"/>
            <ac:spMk id="29" creationId="{A0A00FFD-3CE7-15D0-37FF-3A4FEAB5F9BC}"/>
          </ac:spMkLst>
        </pc:spChg>
        <pc:spChg chg="mod">
          <ac:chgData name="Songyan Zhu" userId="8a3f0f76-caed-4c38-a2f6-ba1414ff3c31" providerId="ADAL" clId="{35D54A00-F310-4BD9-A96E-3CD46D2C653E}" dt="2025-03-07T11:33:32.576" v="241"/>
          <ac:spMkLst>
            <pc:docMk/>
            <pc:sldMk cId="3328650683" sldId="291"/>
            <ac:spMk id="30" creationId="{887FB9F7-D211-D5AF-9431-3151FE9FA7F7}"/>
          </ac:spMkLst>
        </pc:spChg>
        <pc:spChg chg="mod">
          <ac:chgData name="Songyan Zhu" userId="8a3f0f76-caed-4c38-a2f6-ba1414ff3c31" providerId="ADAL" clId="{35D54A00-F310-4BD9-A96E-3CD46D2C653E}" dt="2025-03-07T11:33:32.576" v="241"/>
          <ac:spMkLst>
            <pc:docMk/>
            <pc:sldMk cId="3328650683" sldId="291"/>
            <ac:spMk id="40" creationId="{EF43F034-AF2A-D9C1-FB7D-8102F444A1C0}"/>
          </ac:spMkLst>
        </pc:spChg>
        <pc:spChg chg="mod">
          <ac:chgData name="Songyan Zhu" userId="8a3f0f76-caed-4c38-a2f6-ba1414ff3c31" providerId="ADAL" clId="{35D54A00-F310-4BD9-A96E-3CD46D2C653E}" dt="2025-03-07T11:33:39.914" v="244"/>
          <ac:spMkLst>
            <pc:docMk/>
            <pc:sldMk cId="3328650683" sldId="291"/>
            <ac:spMk id="43" creationId="{6A05AAE8-001F-25A8-7029-030172D6AE29}"/>
          </ac:spMkLst>
        </pc:spChg>
        <pc:spChg chg="mod">
          <ac:chgData name="Songyan Zhu" userId="8a3f0f76-caed-4c38-a2f6-ba1414ff3c31" providerId="ADAL" clId="{35D54A00-F310-4BD9-A96E-3CD46D2C653E}" dt="2025-03-07T11:33:39.914" v="244"/>
          <ac:spMkLst>
            <pc:docMk/>
            <pc:sldMk cId="3328650683" sldId="291"/>
            <ac:spMk id="44" creationId="{3D59E935-2FBF-1E19-8A01-BC1ECF00B0AA}"/>
          </ac:spMkLst>
        </pc:spChg>
        <pc:spChg chg="mod">
          <ac:chgData name="Songyan Zhu" userId="8a3f0f76-caed-4c38-a2f6-ba1414ff3c31" providerId="ADAL" clId="{35D54A00-F310-4BD9-A96E-3CD46D2C653E}" dt="2025-03-07T11:33:39.914" v="244"/>
          <ac:spMkLst>
            <pc:docMk/>
            <pc:sldMk cId="3328650683" sldId="291"/>
            <ac:spMk id="47" creationId="{5DB68D6F-6372-D7C0-F8F5-E30FE86F496A}"/>
          </ac:spMkLst>
        </pc:spChg>
        <pc:spChg chg="add del mod">
          <ac:chgData name="Songyan Zhu" userId="8a3f0f76-caed-4c38-a2f6-ba1414ff3c31" providerId="ADAL" clId="{35D54A00-F310-4BD9-A96E-3CD46D2C653E}" dt="2025-03-07T11:55:25.458" v="377" actId="478"/>
          <ac:spMkLst>
            <pc:docMk/>
            <pc:sldMk cId="3328650683" sldId="291"/>
            <ac:spMk id="50" creationId="{6E484AEF-B89F-540A-4AE8-9BFA59BB8A73}"/>
          </ac:spMkLst>
        </pc:spChg>
        <pc:spChg chg="add del mod">
          <ac:chgData name="Songyan Zhu" userId="8a3f0f76-caed-4c38-a2f6-ba1414ff3c31" providerId="ADAL" clId="{35D54A00-F310-4BD9-A96E-3CD46D2C653E}" dt="2025-03-07T11:55:25.458" v="377" actId="478"/>
          <ac:spMkLst>
            <pc:docMk/>
            <pc:sldMk cId="3328650683" sldId="291"/>
            <ac:spMk id="51" creationId="{5148933F-59D6-C0A4-A2F4-BCEDEB03AD1B}"/>
          </ac:spMkLst>
        </pc:spChg>
        <pc:spChg chg="add del mod">
          <ac:chgData name="Songyan Zhu" userId="8a3f0f76-caed-4c38-a2f6-ba1414ff3c31" providerId="ADAL" clId="{35D54A00-F310-4BD9-A96E-3CD46D2C653E}" dt="2025-03-07T11:55:25.458" v="377" actId="478"/>
          <ac:spMkLst>
            <pc:docMk/>
            <pc:sldMk cId="3328650683" sldId="291"/>
            <ac:spMk id="52" creationId="{02598FAA-4315-4400-7ADB-D7B60A63338D}"/>
          </ac:spMkLst>
        </pc:spChg>
        <pc:spChg chg="add del">
          <ac:chgData name="Songyan Zhu" userId="8a3f0f76-caed-4c38-a2f6-ba1414ff3c31" providerId="ADAL" clId="{35D54A00-F310-4BD9-A96E-3CD46D2C653E}" dt="2025-03-07T11:54:58.949" v="371" actId="26606"/>
          <ac:spMkLst>
            <pc:docMk/>
            <pc:sldMk cId="3328650683" sldId="291"/>
            <ac:spMk id="53" creationId="{76906711-0AFB-47DD-A4B6-4E94B38B8C91}"/>
          </ac:spMkLst>
        </pc:spChg>
        <pc:spChg chg="add del">
          <ac:chgData name="Songyan Zhu" userId="8a3f0f76-caed-4c38-a2f6-ba1414ff3c31" providerId="ADAL" clId="{35D54A00-F310-4BD9-A96E-3CD46D2C653E}" dt="2025-03-07T11:54:58.949" v="371" actId="26606"/>
          <ac:spMkLst>
            <pc:docMk/>
            <pc:sldMk cId="3328650683" sldId="291"/>
            <ac:spMk id="55" creationId="{AA91F649-894C-41F6-A21D-3D1AC558E934}"/>
          </ac:spMkLst>
        </pc:spChg>
        <pc:spChg chg="add del">
          <ac:chgData name="Songyan Zhu" userId="8a3f0f76-caed-4c38-a2f6-ba1414ff3c31" providerId="ADAL" clId="{35D54A00-F310-4BD9-A96E-3CD46D2C653E}" dt="2025-03-07T11:54:58.949" v="371" actId="26606"/>
          <ac:spMkLst>
            <pc:docMk/>
            <pc:sldMk cId="3328650683" sldId="291"/>
            <ac:spMk id="57" creationId="{56037404-66BD-46B5-9323-1B531319671A}"/>
          </ac:spMkLst>
        </pc:spChg>
        <pc:spChg chg="mod">
          <ac:chgData name="Songyan Zhu" userId="8a3f0f76-caed-4c38-a2f6-ba1414ff3c31" providerId="ADAL" clId="{35D54A00-F310-4BD9-A96E-3CD46D2C653E}" dt="2025-03-07T11:55:29.044" v="378"/>
          <ac:spMkLst>
            <pc:docMk/>
            <pc:sldMk cId="3328650683" sldId="291"/>
            <ac:spMk id="59" creationId="{28C22BA4-7492-864E-A136-3BCC4C2AB9E3}"/>
          </ac:spMkLst>
        </pc:spChg>
        <pc:spChg chg="add del mod">
          <ac:chgData name="Songyan Zhu" userId="8a3f0f76-caed-4c38-a2f6-ba1414ff3c31" providerId="ADAL" clId="{35D54A00-F310-4BD9-A96E-3CD46D2C653E}" dt="2025-03-07T11:55:30.007" v="379" actId="21"/>
          <ac:spMkLst>
            <pc:docMk/>
            <pc:sldMk cId="3328650683" sldId="291"/>
            <ac:spMk id="60" creationId="{57DFCD59-8B59-012E-F069-339B28821417}"/>
          </ac:spMkLst>
        </pc:spChg>
        <pc:spChg chg="del">
          <ac:chgData name="Songyan Zhu" userId="8a3f0f76-caed-4c38-a2f6-ba1414ff3c31" providerId="ADAL" clId="{35D54A00-F310-4BD9-A96E-3CD46D2C653E}" dt="2025-03-07T11:55:30.007" v="379" actId="21"/>
          <ac:spMkLst>
            <pc:docMk/>
            <pc:sldMk cId="3328650683" sldId="291"/>
            <ac:spMk id="61" creationId="{707D18F9-D834-3C0E-84FF-CA73F77A8D0A}"/>
          </ac:spMkLst>
        </pc:spChg>
        <pc:spChg chg="add del mod">
          <ac:chgData name="Songyan Zhu" userId="8a3f0f76-caed-4c38-a2f6-ba1414ff3c31" providerId="ADAL" clId="{35D54A00-F310-4BD9-A96E-3CD46D2C653E}" dt="2025-03-07T11:55:30.007" v="379" actId="21"/>
          <ac:spMkLst>
            <pc:docMk/>
            <pc:sldMk cId="3328650683" sldId="291"/>
            <ac:spMk id="62" creationId="{04E2B9F7-8A45-1275-B4D7-A9D5AA3EEBC8}"/>
          </ac:spMkLst>
        </pc:spChg>
        <pc:spChg chg="add del mod">
          <ac:chgData name="Songyan Zhu" userId="8a3f0f76-caed-4c38-a2f6-ba1414ff3c31" providerId="ADAL" clId="{35D54A00-F310-4BD9-A96E-3CD46D2C653E}" dt="2025-03-07T11:55:30.007" v="379" actId="21"/>
          <ac:spMkLst>
            <pc:docMk/>
            <pc:sldMk cId="3328650683" sldId="291"/>
            <ac:spMk id="63" creationId="{C4C9E30A-28E4-8AC2-29A8-1FAC3CBF8528}"/>
          </ac:spMkLst>
        </pc:spChg>
        <pc:spChg chg="add del mod">
          <ac:chgData name="Songyan Zhu" userId="8a3f0f76-caed-4c38-a2f6-ba1414ff3c31" providerId="ADAL" clId="{35D54A00-F310-4BD9-A96E-3CD46D2C653E}" dt="2025-03-07T11:55:30.007" v="379" actId="21"/>
          <ac:spMkLst>
            <pc:docMk/>
            <pc:sldMk cId="3328650683" sldId="291"/>
            <ac:spMk id="64" creationId="{0B4A0FC3-2EF7-511B-3AE6-8EC0AC3F5666}"/>
          </ac:spMkLst>
        </pc:spChg>
        <pc:spChg chg="add del mod">
          <ac:chgData name="Songyan Zhu" userId="8a3f0f76-caed-4c38-a2f6-ba1414ff3c31" providerId="ADAL" clId="{35D54A00-F310-4BD9-A96E-3CD46D2C653E}" dt="2025-03-07T11:55:30.007" v="379" actId="21"/>
          <ac:spMkLst>
            <pc:docMk/>
            <pc:sldMk cId="3328650683" sldId="291"/>
            <ac:spMk id="65" creationId="{0EB1E2C2-FB16-F78B-FB4B-051748C95C7E}"/>
          </ac:spMkLst>
        </pc:spChg>
        <pc:spChg chg="mod">
          <ac:chgData name="Songyan Zhu" userId="8a3f0f76-caed-4c38-a2f6-ba1414ff3c31" providerId="ADAL" clId="{35D54A00-F310-4BD9-A96E-3CD46D2C653E}" dt="2025-03-07T11:55:29.044" v="378"/>
          <ac:spMkLst>
            <pc:docMk/>
            <pc:sldMk cId="3328650683" sldId="291"/>
            <ac:spMk id="72" creationId="{A2CD24DA-EA5C-E099-16D7-9D9632BD3D4F}"/>
          </ac:spMkLst>
        </pc:spChg>
        <pc:spChg chg="mod">
          <ac:chgData name="Songyan Zhu" userId="8a3f0f76-caed-4c38-a2f6-ba1414ff3c31" providerId="ADAL" clId="{35D54A00-F310-4BD9-A96E-3CD46D2C653E}" dt="2025-03-07T11:55:29.044" v="378"/>
          <ac:spMkLst>
            <pc:docMk/>
            <pc:sldMk cId="3328650683" sldId="291"/>
            <ac:spMk id="76" creationId="{A7DE6FE2-2C9C-ECA5-1A47-48A1E1DF1E79}"/>
          </ac:spMkLst>
        </pc:spChg>
        <pc:spChg chg="mod">
          <ac:chgData name="Songyan Zhu" userId="8a3f0f76-caed-4c38-a2f6-ba1414ff3c31" providerId="ADAL" clId="{35D54A00-F310-4BD9-A96E-3CD46D2C653E}" dt="2025-03-07T11:55:29.044" v="378"/>
          <ac:spMkLst>
            <pc:docMk/>
            <pc:sldMk cId="3328650683" sldId="291"/>
            <ac:spMk id="79" creationId="{6A3FA562-DF61-38CA-7645-582E61F029E8}"/>
          </ac:spMkLst>
        </pc:spChg>
        <pc:spChg chg="mod">
          <ac:chgData name="Songyan Zhu" userId="8a3f0f76-caed-4c38-a2f6-ba1414ff3c31" providerId="ADAL" clId="{35D54A00-F310-4BD9-A96E-3CD46D2C653E}" dt="2025-03-07T11:55:29.044" v="378"/>
          <ac:spMkLst>
            <pc:docMk/>
            <pc:sldMk cId="3328650683" sldId="291"/>
            <ac:spMk id="82" creationId="{7FBDA395-CA4E-E80B-5DA5-3392EB35274D}"/>
          </ac:spMkLst>
        </pc:spChg>
        <pc:spChg chg="mod">
          <ac:chgData name="Songyan Zhu" userId="8a3f0f76-caed-4c38-a2f6-ba1414ff3c31" providerId="ADAL" clId="{35D54A00-F310-4BD9-A96E-3CD46D2C653E}" dt="2025-03-07T11:55:53.098" v="385"/>
          <ac:spMkLst>
            <pc:docMk/>
            <pc:sldMk cId="3328650683" sldId="291"/>
            <ac:spMk id="89" creationId="{6EAB8689-AADA-22FB-F1FD-9C67A58B496C}"/>
          </ac:spMkLst>
        </pc:spChg>
        <pc:spChg chg="mod">
          <ac:chgData name="Songyan Zhu" userId="8a3f0f76-caed-4c38-a2f6-ba1414ff3c31" providerId="ADAL" clId="{35D54A00-F310-4BD9-A96E-3CD46D2C653E}" dt="2025-03-07T11:55:53.098" v="385"/>
          <ac:spMkLst>
            <pc:docMk/>
            <pc:sldMk cId="3328650683" sldId="291"/>
            <ac:spMk id="90" creationId="{FA74FC3E-FA1C-9BFD-A0B1-0EC0AB1B3B76}"/>
          </ac:spMkLst>
        </pc:spChg>
        <pc:spChg chg="mod">
          <ac:chgData name="Songyan Zhu" userId="8a3f0f76-caed-4c38-a2f6-ba1414ff3c31" providerId="ADAL" clId="{35D54A00-F310-4BD9-A96E-3CD46D2C653E}" dt="2025-03-07T11:55:53.098" v="385"/>
          <ac:spMkLst>
            <pc:docMk/>
            <pc:sldMk cId="3328650683" sldId="291"/>
            <ac:spMk id="91" creationId="{0A156D72-5584-5F20-01A6-99C6C5C949AD}"/>
          </ac:spMkLst>
        </pc:spChg>
        <pc:spChg chg="add">
          <ac:chgData name="Songyan Zhu" userId="8a3f0f76-caed-4c38-a2f6-ba1414ff3c31" providerId="ADAL" clId="{35D54A00-F310-4BD9-A96E-3CD46D2C653E}" dt="2025-03-07T11:55:45.448" v="382" actId="26606"/>
          <ac:spMkLst>
            <pc:docMk/>
            <pc:sldMk cId="3328650683" sldId="291"/>
            <ac:spMk id="92" creationId="{BCED4D40-4B67-4331-AC48-79B82B4A47D8}"/>
          </ac:spMkLst>
        </pc:spChg>
        <pc:spChg chg="mod">
          <ac:chgData name="Songyan Zhu" userId="8a3f0f76-caed-4c38-a2f6-ba1414ff3c31" providerId="ADAL" clId="{35D54A00-F310-4BD9-A96E-3CD46D2C653E}" dt="2025-03-07T11:55:55.494" v="386" actId="1076"/>
          <ac:spMkLst>
            <pc:docMk/>
            <pc:sldMk cId="3328650683" sldId="291"/>
            <ac:spMk id="93" creationId="{F84E7623-2A42-9094-7EDE-7AE0DEBC8A76}"/>
          </ac:spMkLst>
        </pc:spChg>
        <pc:spChg chg="add">
          <ac:chgData name="Songyan Zhu" userId="8a3f0f76-caed-4c38-a2f6-ba1414ff3c31" providerId="ADAL" clId="{35D54A00-F310-4BD9-A96E-3CD46D2C653E}" dt="2025-03-07T11:55:45.448" v="382" actId="26606"/>
          <ac:spMkLst>
            <pc:docMk/>
            <pc:sldMk cId="3328650683" sldId="291"/>
            <ac:spMk id="94" creationId="{670CEDEF-4F34-412E-84EE-329C1E936AF5}"/>
          </ac:spMkLst>
        </pc:spChg>
        <pc:spChg chg="add mod">
          <ac:chgData name="Songyan Zhu" userId="8a3f0f76-caed-4c38-a2f6-ba1414ff3c31" providerId="ADAL" clId="{35D54A00-F310-4BD9-A96E-3CD46D2C653E}" dt="2025-03-07T11:55:55.494" v="386" actId="1076"/>
          <ac:spMkLst>
            <pc:docMk/>
            <pc:sldMk cId="3328650683" sldId="291"/>
            <ac:spMk id="95" creationId="{9074AE73-8829-2CA8-E896-ABA6172BE964}"/>
          </ac:spMkLst>
        </pc:spChg>
        <pc:spChg chg="add mod">
          <ac:chgData name="Songyan Zhu" userId="8a3f0f76-caed-4c38-a2f6-ba1414ff3c31" providerId="ADAL" clId="{35D54A00-F310-4BD9-A96E-3CD46D2C653E}" dt="2025-03-07T11:55:55.494" v="386" actId="1076"/>
          <ac:spMkLst>
            <pc:docMk/>
            <pc:sldMk cId="3328650683" sldId="291"/>
            <ac:spMk id="96" creationId="{FAC0FE20-7FDD-50CE-FFAC-D01DECF712D0}"/>
          </ac:spMkLst>
        </pc:spChg>
        <pc:spChg chg="mod">
          <ac:chgData name="Songyan Zhu" userId="8a3f0f76-caed-4c38-a2f6-ba1414ff3c31" providerId="ADAL" clId="{35D54A00-F310-4BD9-A96E-3CD46D2C653E}" dt="2025-03-07T11:56:20.545" v="391" actId="1076"/>
          <ac:spMkLst>
            <pc:docMk/>
            <pc:sldMk cId="3328650683" sldId="291"/>
            <ac:spMk id="97" creationId="{FCEC6DCC-2936-9890-B17D-D0B24363B903}"/>
          </ac:spMkLst>
        </pc:spChg>
        <pc:spChg chg="add mod">
          <ac:chgData name="Songyan Zhu" userId="8a3f0f76-caed-4c38-a2f6-ba1414ff3c31" providerId="ADAL" clId="{35D54A00-F310-4BD9-A96E-3CD46D2C653E}" dt="2025-03-07T11:56:14.538" v="389" actId="1076"/>
          <ac:spMkLst>
            <pc:docMk/>
            <pc:sldMk cId="3328650683" sldId="291"/>
            <ac:spMk id="98" creationId="{35ACDEB3-ECAC-2B06-C9F2-DF80331A3D7C}"/>
          </ac:spMkLst>
        </pc:spChg>
        <pc:spChg chg="mod">
          <ac:chgData name="Songyan Zhu" userId="8a3f0f76-caed-4c38-a2f6-ba1414ff3c31" providerId="ADAL" clId="{35D54A00-F310-4BD9-A96E-3CD46D2C653E}" dt="2025-03-07T11:55:55.494" v="386" actId="1076"/>
          <ac:spMkLst>
            <pc:docMk/>
            <pc:sldMk cId="3328650683" sldId="291"/>
            <ac:spMk id="99" creationId="{B09F11A6-F016-9E84-5DD6-E52044E7994A}"/>
          </ac:spMkLst>
        </pc:spChg>
        <pc:spChg chg="mod">
          <ac:chgData name="Songyan Zhu" userId="8a3f0f76-caed-4c38-a2f6-ba1414ff3c31" providerId="ADAL" clId="{35D54A00-F310-4BD9-A96E-3CD46D2C653E}" dt="2025-03-07T11:55:53.098" v="385"/>
          <ac:spMkLst>
            <pc:docMk/>
            <pc:sldMk cId="3328650683" sldId="291"/>
            <ac:spMk id="103" creationId="{184B994B-A9E3-B76D-6720-7E344B85A243}"/>
          </ac:spMkLst>
        </pc:spChg>
        <pc:spChg chg="mod">
          <ac:chgData name="Songyan Zhu" userId="8a3f0f76-caed-4c38-a2f6-ba1414ff3c31" providerId="ADAL" clId="{35D54A00-F310-4BD9-A96E-3CD46D2C653E}" dt="2025-03-07T11:55:53.098" v="385"/>
          <ac:spMkLst>
            <pc:docMk/>
            <pc:sldMk cId="3328650683" sldId="291"/>
            <ac:spMk id="110" creationId="{64243893-3DDC-7C00-7712-F7CF09F29272}"/>
          </ac:spMkLst>
        </pc:spChg>
        <pc:spChg chg="mod">
          <ac:chgData name="Songyan Zhu" userId="8a3f0f76-caed-4c38-a2f6-ba1414ff3c31" providerId="ADAL" clId="{35D54A00-F310-4BD9-A96E-3CD46D2C653E}" dt="2025-03-07T11:55:53.098" v="385"/>
          <ac:spMkLst>
            <pc:docMk/>
            <pc:sldMk cId="3328650683" sldId="291"/>
            <ac:spMk id="113" creationId="{5F0F1AD2-6B18-5D4F-D9AB-0DC3169BDB48}"/>
          </ac:spMkLst>
        </pc:spChg>
        <pc:spChg chg="mod">
          <ac:chgData name="Songyan Zhu" userId="8a3f0f76-caed-4c38-a2f6-ba1414ff3c31" providerId="ADAL" clId="{35D54A00-F310-4BD9-A96E-3CD46D2C653E}" dt="2025-03-07T11:55:53.098" v="385"/>
          <ac:spMkLst>
            <pc:docMk/>
            <pc:sldMk cId="3328650683" sldId="291"/>
            <ac:spMk id="117" creationId="{F79F6DB5-A45E-EFF3-F67D-A8743BABFB6B}"/>
          </ac:spMkLst>
        </pc:spChg>
        <pc:grpChg chg="add mod">
          <ac:chgData name="Songyan Zhu" userId="8a3f0f76-caed-4c38-a2f6-ba1414ff3c31" providerId="ADAL" clId="{35D54A00-F310-4BD9-A96E-3CD46D2C653E}" dt="2025-03-07T11:32:59.350" v="232" actId="164"/>
          <ac:grpSpMkLst>
            <pc:docMk/>
            <pc:sldMk cId="3328650683" sldId="291"/>
            <ac:grpSpMk id="10" creationId="{5C861050-0C10-3843-AD50-150F9E215381}"/>
          </ac:grpSpMkLst>
        </pc:grpChg>
        <pc:grpChg chg="del">
          <ac:chgData name="Songyan Zhu" userId="8a3f0f76-caed-4c38-a2f6-ba1414ff3c31" providerId="ADAL" clId="{35D54A00-F310-4BD9-A96E-3CD46D2C653E}" dt="2025-03-07T11:54:49.186" v="368" actId="21"/>
          <ac:grpSpMkLst>
            <pc:docMk/>
            <pc:sldMk cId="3328650683" sldId="291"/>
            <ac:grpSpMk id="14" creationId="{F2A5E08D-164E-E3FD-EAA4-6EB2AB9CE216}"/>
          </ac:grpSpMkLst>
        </pc:grpChg>
        <pc:grpChg chg="add del mod">
          <ac:chgData name="Songyan Zhu" userId="8a3f0f76-caed-4c38-a2f6-ba1414ff3c31" providerId="ADAL" clId="{35D54A00-F310-4BD9-A96E-3CD46D2C653E}" dt="2025-03-07T11:54:49.186" v="368" actId="21"/>
          <ac:grpSpMkLst>
            <pc:docMk/>
            <pc:sldMk cId="3328650683" sldId="291"/>
            <ac:grpSpMk id="21" creationId="{D13B17D3-C863-C5C2-DA30-3E044E6B447B}"/>
          </ac:grpSpMkLst>
        </pc:grpChg>
        <pc:grpChg chg="add del mod">
          <ac:chgData name="Songyan Zhu" userId="8a3f0f76-caed-4c38-a2f6-ba1414ff3c31" providerId="ADAL" clId="{35D54A00-F310-4BD9-A96E-3CD46D2C653E}" dt="2025-03-07T11:54:49.186" v="368" actId="21"/>
          <ac:grpSpMkLst>
            <pc:docMk/>
            <pc:sldMk cId="3328650683" sldId="291"/>
            <ac:grpSpMk id="23" creationId="{B6BFC45F-0702-B8E4-783C-F191BAC6622E}"/>
          </ac:grpSpMkLst>
        </pc:grpChg>
        <pc:grpChg chg="mod">
          <ac:chgData name="Songyan Zhu" userId="8a3f0f76-caed-4c38-a2f6-ba1414ff3c31" providerId="ADAL" clId="{35D54A00-F310-4BD9-A96E-3CD46D2C653E}" dt="2025-03-07T11:33:32.576" v="241"/>
          <ac:grpSpMkLst>
            <pc:docMk/>
            <pc:sldMk cId="3328650683" sldId="291"/>
            <ac:grpSpMk id="26" creationId="{FDE67B4F-EF7A-A844-3681-3D76DA6FF78B}"/>
          </ac:grpSpMkLst>
        </pc:grpChg>
        <pc:grpChg chg="del mod">
          <ac:chgData name="Songyan Zhu" userId="8a3f0f76-caed-4c38-a2f6-ba1414ff3c31" providerId="ADAL" clId="{35D54A00-F310-4BD9-A96E-3CD46D2C653E}" dt="2025-03-07T11:31:09.820" v="201" actId="165"/>
          <ac:grpSpMkLst>
            <pc:docMk/>
            <pc:sldMk cId="3328650683" sldId="291"/>
            <ac:grpSpMk id="31" creationId="{58405D01-2103-7566-0665-112A43B108FB}"/>
          </ac:grpSpMkLst>
        </pc:grpChg>
        <pc:grpChg chg="del">
          <ac:chgData name="Songyan Zhu" userId="8a3f0f76-caed-4c38-a2f6-ba1414ff3c31" providerId="ADAL" clId="{35D54A00-F310-4BD9-A96E-3CD46D2C653E}" dt="2025-03-07T11:33:38.600" v="243" actId="478"/>
          <ac:grpSpMkLst>
            <pc:docMk/>
            <pc:sldMk cId="3328650683" sldId="291"/>
            <ac:grpSpMk id="32" creationId="{66E288BF-850E-580E-DC6B-D350EE8097CF}"/>
          </ac:grpSpMkLst>
        </pc:grpChg>
        <pc:grpChg chg="del">
          <ac:chgData name="Songyan Zhu" userId="8a3f0f76-caed-4c38-a2f6-ba1414ff3c31" providerId="ADAL" clId="{35D54A00-F310-4BD9-A96E-3CD46D2C653E}" dt="2025-03-07T11:33:44.963" v="246" actId="478"/>
          <ac:grpSpMkLst>
            <pc:docMk/>
            <pc:sldMk cId="3328650683" sldId="291"/>
            <ac:grpSpMk id="35" creationId="{669B869B-289B-53B6-1976-206C158C864F}"/>
          </ac:grpSpMkLst>
        </pc:grpChg>
        <pc:grpChg chg="add del mod">
          <ac:chgData name="Songyan Zhu" userId="8a3f0f76-caed-4c38-a2f6-ba1414ff3c31" providerId="ADAL" clId="{35D54A00-F310-4BD9-A96E-3CD46D2C653E}" dt="2025-03-07T11:54:49.186" v="368" actId="21"/>
          <ac:grpSpMkLst>
            <pc:docMk/>
            <pc:sldMk cId="3328650683" sldId="291"/>
            <ac:grpSpMk id="41" creationId="{A4B725C2-3D19-DBA7-3CA9-3FAB7F094820}"/>
          </ac:grpSpMkLst>
        </pc:grpChg>
        <pc:grpChg chg="mod">
          <ac:chgData name="Songyan Zhu" userId="8a3f0f76-caed-4c38-a2f6-ba1414ff3c31" providerId="ADAL" clId="{35D54A00-F310-4BD9-A96E-3CD46D2C653E}" dt="2025-03-07T11:33:39.914" v="244"/>
          <ac:grpSpMkLst>
            <pc:docMk/>
            <pc:sldMk cId="3328650683" sldId="291"/>
            <ac:grpSpMk id="42" creationId="{F476346C-5D2F-1B4E-2222-B2F31A7A6DBF}"/>
          </ac:grpSpMkLst>
        </pc:grpChg>
        <pc:grpChg chg="del">
          <ac:chgData name="Songyan Zhu" userId="8a3f0f76-caed-4c38-a2f6-ba1414ff3c31" providerId="ADAL" clId="{35D54A00-F310-4BD9-A96E-3CD46D2C653E}" dt="2025-03-07T11:55:30.007" v="379" actId="21"/>
          <ac:grpSpMkLst>
            <pc:docMk/>
            <pc:sldMk cId="3328650683" sldId="291"/>
            <ac:grpSpMk id="54" creationId="{1838C912-DEA4-EFA0-B476-68E19A44AA1E}"/>
          </ac:grpSpMkLst>
        </pc:grpChg>
        <pc:grpChg chg="del">
          <ac:chgData name="Songyan Zhu" userId="8a3f0f76-caed-4c38-a2f6-ba1414ff3c31" providerId="ADAL" clId="{35D54A00-F310-4BD9-A96E-3CD46D2C653E}" dt="2025-03-07T11:55:30.007" v="379" actId="21"/>
          <ac:grpSpMkLst>
            <pc:docMk/>
            <pc:sldMk cId="3328650683" sldId="291"/>
            <ac:grpSpMk id="66" creationId="{5EC86036-9EF8-968D-9CF4-46FB514E2FE1}"/>
          </ac:grpSpMkLst>
        </pc:grpChg>
        <pc:grpChg chg="del">
          <ac:chgData name="Songyan Zhu" userId="8a3f0f76-caed-4c38-a2f6-ba1414ff3c31" providerId="ADAL" clId="{35D54A00-F310-4BD9-A96E-3CD46D2C653E}" dt="2025-03-07T11:55:30.007" v="379" actId="21"/>
          <ac:grpSpMkLst>
            <pc:docMk/>
            <pc:sldMk cId="3328650683" sldId="291"/>
            <ac:grpSpMk id="73" creationId="{8BB0A7FE-7D86-8E7D-57D2-0A8D4D126B6B}"/>
          </ac:grpSpMkLst>
        </pc:grpChg>
        <pc:grpChg chg="del">
          <ac:chgData name="Songyan Zhu" userId="8a3f0f76-caed-4c38-a2f6-ba1414ff3c31" providerId="ADAL" clId="{35D54A00-F310-4BD9-A96E-3CD46D2C653E}" dt="2025-03-07T11:55:30.007" v="379" actId="21"/>
          <ac:grpSpMkLst>
            <pc:docMk/>
            <pc:sldMk cId="3328650683" sldId="291"/>
            <ac:grpSpMk id="80" creationId="{623F208A-44E6-B47D-421F-E2687046D1A1}"/>
          </ac:grpSpMkLst>
        </pc:grpChg>
        <pc:grpChg chg="mod">
          <ac:chgData name="Songyan Zhu" userId="8a3f0f76-caed-4c38-a2f6-ba1414ff3c31" providerId="ADAL" clId="{35D54A00-F310-4BD9-A96E-3CD46D2C653E}" dt="2025-03-07T11:55:55.494" v="386" actId="1076"/>
          <ac:grpSpMkLst>
            <pc:docMk/>
            <pc:sldMk cId="3328650683" sldId="291"/>
            <ac:grpSpMk id="88" creationId="{4EE93AE5-6F7B-9B57-EA10-F7C7BCBDBB90}"/>
          </ac:grpSpMkLst>
        </pc:grpChg>
        <pc:grpChg chg="mod">
          <ac:chgData name="Songyan Zhu" userId="8a3f0f76-caed-4c38-a2f6-ba1414ff3c31" providerId="ADAL" clId="{35D54A00-F310-4BD9-A96E-3CD46D2C653E}" dt="2025-03-07T11:56:18.890" v="390" actId="1076"/>
          <ac:grpSpMkLst>
            <pc:docMk/>
            <pc:sldMk cId="3328650683" sldId="291"/>
            <ac:grpSpMk id="100" creationId="{199025C9-28A5-E2E8-C97F-21F5BF8179F0}"/>
          </ac:grpSpMkLst>
        </pc:grpChg>
        <pc:grpChg chg="mod">
          <ac:chgData name="Songyan Zhu" userId="8a3f0f76-caed-4c38-a2f6-ba1414ff3c31" providerId="ADAL" clId="{35D54A00-F310-4BD9-A96E-3CD46D2C653E}" dt="2025-03-07T11:56:12.666" v="388" actId="1076"/>
          <ac:grpSpMkLst>
            <pc:docMk/>
            <pc:sldMk cId="3328650683" sldId="291"/>
            <ac:grpSpMk id="107" creationId="{77EB7C0E-C630-7234-1E5E-AF3E199B4CAA}"/>
          </ac:grpSpMkLst>
        </pc:grpChg>
        <pc:grpChg chg="mod">
          <ac:chgData name="Songyan Zhu" userId="8a3f0f76-caed-4c38-a2f6-ba1414ff3c31" providerId="ADAL" clId="{35D54A00-F310-4BD9-A96E-3CD46D2C653E}" dt="2025-03-07T11:55:55.494" v="386" actId="1076"/>
          <ac:grpSpMkLst>
            <pc:docMk/>
            <pc:sldMk cId="3328650683" sldId="291"/>
            <ac:grpSpMk id="114" creationId="{C5E91842-A62E-B33C-90DC-7B3140EB17FE}"/>
          </ac:grpSpMkLst>
        </pc:grpChg>
        <pc:picChg chg="add del mod">
          <ac:chgData name="Songyan Zhu" userId="8a3f0f76-caed-4c38-a2f6-ba1414ff3c31" providerId="ADAL" clId="{35D54A00-F310-4BD9-A96E-3CD46D2C653E}" dt="2025-03-07T11:55:01.703" v="373" actId="21"/>
          <ac:picMkLst>
            <pc:docMk/>
            <pc:sldMk cId="3328650683" sldId="291"/>
            <ac:picMk id="48" creationId="{A9B531CA-9F1A-B698-BF64-C03BBB144E81}"/>
          </ac:picMkLst>
        </pc:picChg>
        <pc:picChg chg="add del mod">
          <ac:chgData name="Songyan Zhu" userId="8a3f0f76-caed-4c38-a2f6-ba1414ff3c31" providerId="ADAL" clId="{35D54A00-F310-4BD9-A96E-3CD46D2C653E}" dt="2025-03-07T11:55:25.458" v="377" actId="478"/>
          <ac:picMkLst>
            <pc:docMk/>
            <pc:sldMk cId="3328650683" sldId="291"/>
            <ac:picMk id="49" creationId="{E30EEB52-33EB-F38A-89F0-BFF945C16D56}"/>
          </ac:picMkLst>
        </pc:picChg>
        <pc:picChg chg="add del mod">
          <ac:chgData name="Songyan Zhu" userId="8a3f0f76-caed-4c38-a2f6-ba1414ff3c31" providerId="ADAL" clId="{35D54A00-F310-4BD9-A96E-3CD46D2C653E}" dt="2025-03-07T11:55:48.369" v="383" actId="478"/>
          <ac:picMkLst>
            <pc:docMk/>
            <pc:sldMk cId="3328650683" sldId="291"/>
            <ac:picMk id="87" creationId="{692C7C75-7C49-5511-5BC7-B8495BD85652}"/>
          </ac:picMkLst>
        </pc:picChg>
        <pc:cxnChg chg="mod topLvl">
          <ac:chgData name="Songyan Zhu" userId="8a3f0f76-caed-4c38-a2f6-ba1414ff3c31" providerId="ADAL" clId="{35D54A00-F310-4BD9-A96E-3CD46D2C653E}" dt="2025-03-07T11:32:56.963" v="231" actId="1076"/>
          <ac:cxnSpMkLst>
            <pc:docMk/>
            <pc:sldMk cId="3328650683" sldId="291"/>
            <ac:cxnSpMk id="27" creationId="{C183D474-B0E5-268F-E9C8-8797267A939B}"/>
          </ac:cxnSpMkLst>
        </pc:cxnChg>
        <pc:cxnChg chg="mod topLvl">
          <ac:chgData name="Songyan Zhu" userId="8a3f0f76-caed-4c38-a2f6-ba1414ff3c31" providerId="ADAL" clId="{35D54A00-F310-4BD9-A96E-3CD46D2C653E}" dt="2025-03-07T11:32:23.079" v="219" actId="164"/>
          <ac:cxnSpMkLst>
            <pc:docMk/>
            <pc:sldMk cId="3328650683" sldId="291"/>
            <ac:cxnSpMk id="28" creationId="{9C26A76D-5898-2C23-6F11-D8458F109C83}"/>
          </ac:cxnSpMkLst>
        </pc:cxnChg>
        <pc:cxnChg chg="mod">
          <ac:chgData name="Songyan Zhu" userId="8a3f0f76-caed-4c38-a2f6-ba1414ff3c31" providerId="ADAL" clId="{35D54A00-F310-4BD9-A96E-3CD46D2C653E}" dt="2025-03-07T11:33:32.576" v="241"/>
          <ac:cxnSpMkLst>
            <pc:docMk/>
            <pc:sldMk cId="3328650683" sldId="291"/>
            <ac:cxnSpMk id="38" creationId="{76E67FD7-EB13-E1AF-3AB2-A6AB13F29415}"/>
          </ac:cxnSpMkLst>
        </pc:cxnChg>
        <pc:cxnChg chg="mod">
          <ac:chgData name="Songyan Zhu" userId="8a3f0f76-caed-4c38-a2f6-ba1414ff3c31" providerId="ADAL" clId="{35D54A00-F310-4BD9-A96E-3CD46D2C653E}" dt="2025-03-07T11:33:32.576" v="241"/>
          <ac:cxnSpMkLst>
            <pc:docMk/>
            <pc:sldMk cId="3328650683" sldId="291"/>
            <ac:cxnSpMk id="39" creationId="{28274594-5F5A-20C4-0C91-D3077D58B156}"/>
          </ac:cxnSpMkLst>
        </pc:cxnChg>
        <pc:cxnChg chg="mod">
          <ac:chgData name="Songyan Zhu" userId="8a3f0f76-caed-4c38-a2f6-ba1414ff3c31" providerId="ADAL" clId="{35D54A00-F310-4BD9-A96E-3CD46D2C653E}" dt="2025-03-07T11:33:39.914" v="244"/>
          <ac:cxnSpMkLst>
            <pc:docMk/>
            <pc:sldMk cId="3328650683" sldId="291"/>
            <ac:cxnSpMk id="45" creationId="{5CD62ECB-1475-A090-0901-8143B18694B6}"/>
          </ac:cxnSpMkLst>
        </pc:cxnChg>
        <pc:cxnChg chg="mod">
          <ac:chgData name="Songyan Zhu" userId="8a3f0f76-caed-4c38-a2f6-ba1414ff3c31" providerId="ADAL" clId="{35D54A00-F310-4BD9-A96E-3CD46D2C653E}" dt="2025-03-07T11:33:39.914" v="244"/>
          <ac:cxnSpMkLst>
            <pc:docMk/>
            <pc:sldMk cId="3328650683" sldId="291"/>
            <ac:cxnSpMk id="46" creationId="{03F32797-6705-F8D1-FFF4-291A72B8B9CF}"/>
          </ac:cxnSpMkLst>
        </pc:cxnChg>
      </pc:sldChg>
      <pc:sldChg chg="addSp delSp modSp mod">
        <pc:chgData name="Songyan Zhu" userId="8a3f0f76-caed-4c38-a2f6-ba1414ff3c31" providerId="ADAL" clId="{35D54A00-F310-4BD9-A96E-3CD46D2C653E}" dt="2025-03-07T14:16:39.123" v="1511" actId="21"/>
        <pc:sldMkLst>
          <pc:docMk/>
          <pc:sldMk cId="3139641243" sldId="297"/>
        </pc:sldMkLst>
        <pc:spChg chg="mod">
          <ac:chgData name="Songyan Zhu" userId="8a3f0f76-caed-4c38-a2f6-ba1414ff3c31" providerId="ADAL" clId="{35D54A00-F310-4BD9-A96E-3CD46D2C653E}" dt="2025-03-07T14:16:19.892" v="1509" actId="26606"/>
          <ac:spMkLst>
            <pc:docMk/>
            <pc:sldMk cId="3139641243" sldId="297"/>
            <ac:spMk id="3" creationId="{AF5B3EB9-6D8E-C2D2-7CD1-11846677087D}"/>
          </ac:spMkLst>
        </pc:spChg>
        <pc:spChg chg="mod">
          <ac:chgData name="Songyan Zhu" userId="8a3f0f76-caed-4c38-a2f6-ba1414ff3c31" providerId="ADAL" clId="{35D54A00-F310-4BD9-A96E-3CD46D2C653E}" dt="2025-03-07T14:16:07.984" v="1508" actId="14100"/>
          <ac:spMkLst>
            <pc:docMk/>
            <pc:sldMk cId="3139641243" sldId="297"/>
            <ac:spMk id="6" creationId="{67DCBB16-FC68-03C7-1660-2650027BD2B2}"/>
          </ac:spMkLst>
        </pc:spChg>
        <pc:spChg chg="del">
          <ac:chgData name="Songyan Zhu" userId="8a3f0f76-caed-4c38-a2f6-ba1414ff3c31" providerId="ADAL" clId="{35D54A00-F310-4BD9-A96E-3CD46D2C653E}" dt="2025-03-07T14:16:19.892" v="1509" actId="26606"/>
          <ac:spMkLst>
            <pc:docMk/>
            <pc:sldMk cId="3139641243" sldId="297"/>
            <ac:spMk id="4120" creationId="{743AA782-23D1-4521-8CAD-47662984AA08}"/>
          </ac:spMkLst>
        </pc:spChg>
        <pc:spChg chg="del">
          <ac:chgData name="Songyan Zhu" userId="8a3f0f76-caed-4c38-a2f6-ba1414ff3c31" providerId="ADAL" clId="{35D54A00-F310-4BD9-A96E-3CD46D2C653E}" dt="2025-03-07T14:16:19.892" v="1509" actId="26606"/>
          <ac:spMkLst>
            <pc:docMk/>
            <pc:sldMk cId="3139641243" sldId="297"/>
            <ac:spMk id="4121" creationId="{71877DBC-BB60-40F0-AC93-2ACDBAAE60CE}"/>
          </ac:spMkLst>
        </pc:spChg>
        <pc:spChg chg="add">
          <ac:chgData name="Songyan Zhu" userId="8a3f0f76-caed-4c38-a2f6-ba1414ff3c31" providerId="ADAL" clId="{35D54A00-F310-4BD9-A96E-3CD46D2C653E}" dt="2025-03-07T14:16:19.892" v="1509" actId="26606"/>
          <ac:spMkLst>
            <pc:docMk/>
            <pc:sldMk cId="3139641243" sldId="297"/>
            <ac:spMk id="4126" creationId="{743AA782-23D1-4521-8CAD-47662984AA08}"/>
          </ac:spMkLst>
        </pc:spChg>
        <pc:spChg chg="add">
          <ac:chgData name="Songyan Zhu" userId="8a3f0f76-caed-4c38-a2f6-ba1414ff3c31" providerId="ADAL" clId="{35D54A00-F310-4BD9-A96E-3CD46D2C653E}" dt="2025-03-07T14:16:19.892" v="1509" actId="26606"/>
          <ac:spMkLst>
            <pc:docMk/>
            <pc:sldMk cId="3139641243" sldId="297"/>
            <ac:spMk id="4128" creationId="{650D18FE-0824-4A46-B22C-A86B52E5780A}"/>
          </ac:spMkLst>
        </pc:spChg>
        <pc:grpChg chg="add del">
          <ac:chgData name="Songyan Zhu" userId="8a3f0f76-caed-4c38-a2f6-ba1414ff3c31" providerId="ADAL" clId="{35D54A00-F310-4BD9-A96E-3CD46D2C653E}" dt="2025-03-07T14:16:39.123" v="1511" actId="21"/>
          <ac:grpSpMkLst>
            <pc:docMk/>
            <pc:sldMk cId="3139641243" sldId="297"/>
            <ac:grpSpMk id="7" creationId="{8765BBC0-3A98-E8EC-0588-0739099EC98C}"/>
          </ac:grpSpMkLst>
        </pc:grpChg>
      </pc:sldChg>
      <pc:sldChg chg="addSp modSp">
        <pc:chgData name="Songyan Zhu" userId="8a3f0f76-caed-4c38-a2f6-ba1414ff3c31" providerId="ADAL" clId="{35D54A00-F310-4BD9-A96E-3CD46D2C653E}" dt="2025-03-07T14:03:15.995" v="1101"/>
        <pc:sldMkLst>
          <pc:docMk/>
          <pc:sldMk cId="3263839504" sldId="307"/>
        </pc:sldMkLst>
        <pc:picChg chg="add mod">
          <ac:chgData name="Songyan Zhu" userId="8a3f0f76-caed-4c38-a2f6-ba1414ff3c31" providerId="ADAL" clId="{35D54A00-F310-4BD9-A96E-3CD46D2C653E}" dt="2025-03-07T14:03:15.995" v="1101"/>
          <ac:picMkLst>
            <pc:docMk/>
            <pc:sldMk cId="3263839504" sldId="307"/>
            <ac:picMk id="1026" creationId="{5F3CA550-69E2-864F-C47C-CD24DDEBC937}"/>
          </ac:picMkLst>
        </pc:picChg>
      </pc:sldChg>
      <pc:sldChg chg="addSp delSp modSp add del mod setBg">
        <pc:chgData name="Songyan Zhu" userId="8a3f0f76-caed-4c38-a2f6-ba1414ff3c31" providerId="ADAL" clId="{35D54A00-F310-4BD9-A96E-3CD46D2C653E}" dt="2025-02-26T12:01:31.525" v="176" actId="47"/>
        <pc:sldMkLst>
          <pc:docMk/>
          <pc:sldMk cId="1697124020" sldId="311"/>
        </pc:sldMkLst>
      </pc:sldChg>
      <pc:sldChg chg="addSp delSp modSp add del mod setBg delDesignElem">
        <pc:chgData name="Songyan Zhu" userId="8a3f0f76-caed-4c38-a2f6-ba1414ff3c31" providerId="ADAL" clId="{35D54A00-F310-4BD9-A96E-3CD46D2C653E}" dt="2025-02-26T12:02:58.313" v="192" actId="47"/>
        <pc:sldMkLst>
          <pc:docMk/>
          <pc:sldMk cId="2021412139" sldId="315"/>
        </pc:sldMkLst>
      </pc:sldChg>
      <pc:sldChg chg="addSp delSp add del setBg delDesignElem">
        <pc:chgData name="Songyan Zhu" userId="8a3f0f76-caed-4c38-a2f6-ba1414ff3c31" providerId="ADAL" clId="{35D54A00-F310-4BD9-A96E-3CD46D2C653E}" dt="2025-02-26T12:01:06.882" v="169"/>
        <pc:sldMkLst>
          <pc:docMk/>
          <pc:sldMk cId="2028038979" sldId="316"/>
        </pc:sldMkLst>
      </pc:sldChg>
      <pc:sldChg chg="addSp delSp modSp add mod setBg delDesignElem">
        <pc:chgData name="Songyan Zhu" userId="8a3f0f76-caed-4c38-a2f6-ba1414ff3c31" providerId="ADAL" clId="{35D54A00-F310-4BD9-A96E-3CD46D2C653E}" dt="2025-02-26T12:02:56.472" v="191"/>
        <pc:sldMkLst>
          <pc:docMk/>
          <pc:sldMk cId="2397022218" sldId="316"/>
        </pc:sldMkLst>
        <pc:spChg chg="mod">
          <ac:chgData name="Songyan Zhu" userId="8a3f0f76-caed-4c38-a2f6-ba1414ff3c31" providerId="ADAL" clId="{35D54A00-F310-4BD9-A96E-3CD46D2C653E}" dt="2025-02-26T12:02:56.472" v="191"/>
          <ac:spMkLst>
            <pc:docMk/>
            <pc:sldMk cId="2397022218" sldId="316"/>
            <ac:spMk id="2" creationId="{7C2DF186-E71F-6180-89FB-5D0BBDB59F48}"/>
          </ac:spMkLst>
        </pc:spChg>
        <pc:spChg chg="add">
          <ac:chgData name="Songyan Zhu" userId="8a3f0f76-caed-4c38-a2f6-ba1414ff3c31" providerId="ADAL" clId="{35D54A00-F310-4BD9-A96E-3CD46D2C653E}" dt="2025-02-26T12:02:25.133" v="182" actId="26606"/>
          <ac:spMkLst>
            <pc:docMk/>
            <pc:sldMk cId="2397022218" sldId="316"/>
            <ac:spMk id="10" creationId="{35DB3719-6FDC-4E5D-891D-FF40B7300F64}"/>
          </ac:spMkLst>
        </pc:spChg>
        <pc:spChg chg="add">
          <ac:chgData name="Songyan Zhu" userId="8a3f0f76-caed-4c38-a2f6-ba1414ff3c31" providerId="ADAL" clId="{35D54A00-F310-4BD9-A96E-3CD46D2C653E}" dt="2025-02-26T12:02:25.133" v="182" actId="26606"/>
          <ac:spMkLst>
            <pc:docMk/>
            <pc:sldMk cId="2397022218" sldId="316"/>
            <ac:spMk id="12" creationId="{E0CBAC23-2E3F-4A90-BA59-F8299F6A5439}"/>
          </ac:spMkLst>
        </pc:spChg>
        <pc:graphicFrameChg chg="add mod">
          <ac:chgData name="Songyan Zhu" userId="8a3f0f76-caed-4c38-a2f6-ba1414ff3c31" providerId="ADAL" clId="{35D54A00-F310-4BD9-A96E-3CD46D2C653E}" dt="2025-02-26T12:02:38.495" v="186"/>
          <ac:graphicFrameMkLst>
            <pc:docMk/>
            <pc:sldMk cId="2397022218" sldId="316"/>
            <ac:graphicFrameMk id="6" creationId="{DE547721-D221-B446-AD1D-05BEB34ADDB9}"/>
          </ac:graphicFrameMkLst>
        </pc:graphicFrameChg>
      </pc:sldChg>
      <pc:sldChg chg="delSp modSp add del mod">
        <pc:chgData name="Songyan Zhu" userId="8a3f0f76-caed-4c38-a2f6-ba1414ff3c31" providerId="ADAL" clId="{35D54A00-F310-4BD9-A96E-3CD46D2C653E}" dt="2025-03-07T11:55:57.923" v="387" actId="47"/>
        <pc:sldMkLst>
          <pc:docMk/>
          <pc:sldMk cId="261740533" sldId="317"/>
        </pc:sldMkLst>
        <pc:spChg chg="del">
          <ac:chgData name="Songyan Zhu" userId="8a3f0f76-caed-4c38-a2f6-ba1414ff3c31" providerId="ADAL" clId="{35D54A00-F310-4BD9-A96E-3CD46D2C653E}" dt="2025-03-07T11:55:51.903" v="384" actId="21"/>
          <ac:spMkLst>
            <pc:docMk/>
            <pc:sldMk cId="261740533" sldId="317"/>
            <ac:spMk id="18" creationId="{F84E7623-2A42-9094-7EDE-7AE0DEBC8A76}"/>
          </ac:spMkLst>
        </pc:spChg>
        <pc:spChg chg="del">
          <ac:chgData name="Songyan Zhu" userId="8a3f0f76-caed-4c38-a2f6-ba1414ff3c31" providerId="ADAL" clId="{35D54A00-F310-4BD9-A96E-3CD46D2C653E}" dt="2025-03-07T11:55:51.903" v="384" actId="21"/>
          <ac:spMkLst>
            <pc:docMk/>
            <pc:sldMk cId="261740533" sldId="317"/>
            <ac:spMk id="19" creationId="{9074AE73-8829-2CA8-E896-ABA6172BE964}"/>
          </ac:spMkLst>
        </pc:spChg>
        <pc:spChg chg="del">
          <ac:chgData name="Songyan Zhu" userId="8a3f0f76-caed-4c38-a2f6-ba1414ff3c31" providerId="ADAL" clId="{35D54A00-F310-4BD9-A96E-3CD46D2C653E}" dt="2025-03-07T11:55:51.903" v="384" actId="21"/>
          <ac:spMkLst>
            <pc:docMk/>
            <pc:sldMk cId="261740533" sldId="317"/>
            <ac:spMk id="20" creationId="{FAC0FE20-7FDD-50CE-FFAC-D01DECF712D0}"/>
          </ac:spMkLst>
        </pc:spChg>
        <pc:spChg chg="del">
          <ac:chgData name="Songyan Zhu" userId="8a3f0f76-caed-4c38-a2f6-ba1414ff3c31" providerId="ADAL" clId="{35D54A00-F310-4BD9-A96E-3CD46D2C653E}" dt="2025-03-07T11:55:51.903" v="384" actId="21"/>
          <ac:spMkLst>
            <pc:docMk/>
            <pc:sldMk cId="261740533" sldId="317"/>
            <ac:spMk id="22" creationId="{FCEC6DCC-2936-9890-B17D-D0B24363B903}"/>
          </ac:spMkLst>
        </pc:spChg>
        <pc:spChg chg="del">
          <ac:chgData name="Songyan Zhu" userId="8a3f0f76-caed-4c38-a2f6-ba1414ff3c31" providerId="ADAL" clId="{35D54A00-F310-4BD9-A96E-3CD46D2C653E}" dt="2025-03-07T11:55:51.903" v="384" actId="21"/>
          <ac:spMkLst>
            <pc:docMk/>
            <pc:sldMk cId="261740533" sldId="317"/>
            <ac:spMk id="24" creationId="{35ACDEB3-ECAC-2B06-C9F2-DF80331A3D7C}"/>
          </ac:spMkLst>
        </pc:spChg>
        <pc:spChg chg="del">
          <ac:chgData name="Songyan Zhu" userId="8a3f0f76-caed-4c38-a2f6-ba1414ff3c31" providerId="ADAL" clId="{35D54A00-F310-4BD9-A96E-3CD46D2C653E}" dt="2025-03-07T11:55:51.903" v="384" actId="21"/>
          <ac:spMkLst>
            <pc:docMk/>
            <pc:sldMk cId="261740533" sldId="317"/>
            <ac:spMk id="25" creationId="{B09F11A6-F016-9E84-5DD6-E52044E7994A}"/>
          </ac:spMkLst>
        </pc:spChg>
        <pc:grpChg chg="del">
          <ac:chgData name="Songyan Zhu" userId="8a3f0f76-caed-4c38-a2f6-ba1414ff3c31" providerId="ADAL" clId="{35D54A00-F310-4BD9-A96E-3CD46D2C653E}" dt="2025-03-07T11:55:51.903" v="384" actId="21"/>
          <ac:grpSpMkLst>
            <pc:docMk/>
            <pc:sldMk cId="261740533" sldId="317"/>
            <ac:grpSpMk id="14" creationId="{4EE93AE5-6F7B-9B57-EA10-F7C7BCBDBB90}"/>
          </ac:grpSpMkLst>
        </pc:grpChg>
        <pc:grpChg chg="del">
          <ac:chgData name="Songyan Zhu" userId="8a3f0f76-caed-4c38-a2f6-ba1414ff3c31" providerId="ADAL" clId="{35D54A00-F310-4BD9-A96E-3CD46D2C653E}" dt="2025-03-07T11:55:51.903" v="384" actId="21"/>
          <ac:grpSpMkLst>
            <pc:docMk/>
            <pc:sldMk cId="261740533" sldId="317"/>
            <ac:grpSpMk id="21" creationId="{199025C9-28A5-E2E8-C97F-21F5BF8179F0}"/>
          </ac:grpSpMkLst>
        </pc:grpChg>
        <pc:grpChg chg="del">
          <ac:chgData name="Songyan Zhu" userId="8a3f0f76-caed-4c38-a2f6-ba1414ff3c31" providerId="ADAL" clId="{35D54A00-F310-4BD9-A96E-3CD46D2C653E}" dt="2025-03-07T11:55:51.903" v="384" actId="21"/>
          <ac:grpSpMkLst>
            <pc:docMk/>
            <pc:sldMk cId="261740533" sldId="317"/>
            <ac:grpSpMk id="23" creationId="{77EB7C0E-C630-7234-1E5E-AF3E199B4CAA}"/>
          </ac:grpSpMkLst>
        </pc:grpChg>
        <pc:grpChg chg="del">
          <ac:chgData name="Songyan Zhu" userId="8a3f0f76-caed-4c38-a2f6-ba1414ff3c31" providerId="ADAL" clId="{35D54A00-F310-4BD9-A96E-3CD46D2C653E}" dt="2025-03-07T11:55:51.903" v="384" actId="21"/>
          <ac:grpSpMkLst>
            <pc:docMk/>
            <pc:sldMk cId="261740533" sldId="317"/>
            <ac:grpSpMk id="41" creationId="{C5E91842-A62E-B33C-90DC-7B3140EB17FE}"/>
          </ac:grpSpMkLst>
        </pc:grpChg>
      </pc:sldChg>
      <pc:sldChg chg="addSp delSp modSp new del mod ord">
        <pc:chgData name="Songyan Zhu" userId="8a3f0f76-caed-4c38-a2f6-ba1414ff3c31" providerId="ADAL" clId="{35D54A00-F310-4BD9-A96E-3CD46D2C653E}" dt="2025-03-07T14:09:17.776" v="1381" actId="47"/>
        <pc:sldMkLst>
          <pc:docMk/>
          <pc:sldMk cId="2216187898" sldId="317"/>
        </pc:sldMkLst>
        <pc:spChg chg="mod">
          <ac:chgData name="Songyan Zhu" userId="8a3f0f76-caed-4c38-a2f6-ba1414ff3c31" providerId="ADAL" clId="{35D54A00-F310-4BD9-A96E-3CD46D2C653E}" dt="2025-03-07T12:43:53.003" v="440" actId="20577"/>
          <ac:spMkLst>
            <pc:docMk/>
            <pc:sldMk cId="2216187898" sldId="317"/>
            <ac:spMk id="2" creationId="{BD9ADB51-5829-B8A0-4D3F-E104B0102257}"/>
          </ac:spMkLst>
        </pc:spChg>
        <pc:spChg chg="del">
          <ac:chgData name="Songyan Zhu" userId="8a3f0f76-caed-4c38-a2f6-ba1414ff3c31" providerId="ADAL" clId="{35D54A00-F310-4BD9-A96E-3CD46D2C653E}" dt="2025-03-07T12:44:06.034" v="441" actId="478"/>
          <ac:spMkLst>
            <pc:docMk/>
            <pc:sldMk cId="2216187898" sldId="317"/>
            <ac:spMk id="3" creationId="{4168CC68-F8D6-96B4-8C11-98BD4177D9D7}"/>
          </ac:spMkLst>
        </pc:spChg>
        <pc:spChg chg="add mod">
          <ac:chgData name="Songyan Zhu" userId="8a3f0f76-caed-4c38-a2f6-ba1414ff3c31" providerId="ADAL" clId="{35D54A00-F310-4BD9-A96E-3CD46D2C653E}" dt="2025-03-07T12:55:40.032" v="703" actId="313"/>
          <ac:spMkLst>
            <pc:docMk/>
            <pc:sldMk cId="2216187898" sldId="317"/>
            <ac:spMk id="4" creationId="{59273E7D-14A8-B67B-509A-932F843D35B4}"/>
          </ac:spMkLst>
        </pc:spChg>
        <pc:spChg chg="add mod">
          <ac:chgData name="Songyan Zhu" userId="8a3f0f76-caed-4c38-a2f6-ba1414ff3c31" providerId="ADAL" clId="{35D54A00-F310-4BD9-A96E-3CD46D2C653E}" dt="2025-03-07T12:55:58.808" v="743" actId="20577"/>
          <ac:spMkLst>
            <pc:docMk/>
            <pc:sldMk cId="2216187898" sldId="317"/>
            <ac:spMk id="5" creationId="{7FC4A77E-48A5-62B1-122C-159C51DC71E6}"/>
          </ac:spMkLst>
        </pc:spChg>
        <pc:spChg chg="add mod">
          <ac:chgData name="Songyan Zhu" userId="8a3f0f76-caed-4c38-a2f6-ba1414ff3c31" providerId="ADAL" clId="{35D54A00-F310-4BD9-A96E-3CD46D2C653E}" dt="2025-03-07T12:55:42.572" v="704" actId="313"/>
          <ac:spMkLst>
            <pc:docMk/>
            <pc:sldMk cId="2216187898" sldId="317"/>
            <ac:spMk id="6" creationId="{45A87869-52DF-A0BA-175B-2285066F0463}"/>
          </ac:spMkLst>
        </pc:spChg>
        <pc:spChg chg="add mod">
          <ac:chgData name="Songyan Zhu" userId="8a3f0f76-caed-4c38-a2f6-ba1414ff3c31" providerId="ADAL" clId="{35D54A00-F310-4BD9-A96E-3CD46D2C653E}" dt="2025-03-07T12:56:03.640" v="745" actId="1076"/>
          <ac:spMkLst>
            <pc:docMk/>
            <pc:sldMk cId="2216187898" sldId="317"/>
            <ac:spMk id="7" creationId="{75C85BD1-5C20-25A4-7674-BC14ED6DDAAA}"/>
          </ac:spMkLst>
        </pc:spChg>
        <pc:spChg chg="add mod">
          <ac:chgData name="Songyan Zhu" userId="8a3f0f76-caed-4c38-a2f6-ba1414ff3c31" providerId="ADAL" clId="{35D54A00-F310-4BD9-A96E-3CD46D2C653E}" dt="2025-03-07T12:56:01" v="744" actId="1076"/>
          <ac:spMkLst>
            <pc:docMk/>
            <pc:sldMk cId="2216187898" sldId="317"/>
            <ac:spMk id="8" creationId="{6C5FF75B-C1F0-1565-8070-75F00000F747}"/>
          </ac:spMkLst>
        </pc:spChg>
        <pc:picChg chg="add del mod">
          <ac:chgData name="Songyan Zhu" userId="8a3f0f76-caed-4c38-a2f6-ba1414ff3c31" providerId="ADAL" clId="{35D54A00-F310-4BD9-A96E-3CD46D2C653E}" dt="2025-03-07T14:09:11.601" v="1379" actId="21"/>
          <ac:picMkLst>
            <pc:docMk/>
            <pc:sldMk cId="2216187898" sldId="317"/>
            <ac:picMk id="9" creationId="{E4D616BE-E9B7-8195-D06B-65045B18E068}"/>
          </ac:picMkLst>
        </pc:picChg>
      </pc:sldChg>
      <pc:sldChg chg="addSp delSp modSp new add del mod">
        <pc:chgData name="Songyan Zhu" userId="8a3f0f76-caed-4c38-a2f6-ba1414ff3c31" providerId="ADAL" clId="{35D54A00-F310-4BD9-A96E-3CD46D2C653E}" dt="2025-03-07T11:53:55.316" v="288" actId="47"/>
        <pc:sldMkLst>
          <pc:docMk/>
          <pc:sldMk cId="2637118297" sldId="317"/>
        </pc:sldMkLst>
        <pc:spChg chg="add del mod">
          <ac:chgData name="Songyan Zhu" userId="8a3f0f76-caed-4c38-a2f6-ba1414ff3c31" providerId="ADAL" clId="{35D54A00-F310-4BD9-A96E-3CD46D2C653E}" dt="2025-03-07T11:53:45.225" v="285" actId="20577"/>
          <ac:spMkLst>
            <pc:docMk/>
            <pc:sldMk cId="2637118297" sldId="317"/>
            <ac:spMk id="2" creationId="{B8963577-9B82-B329-B630-3535FA309DD0}"/>
          </ac:spMkLst>
        </pc:spChg>
        <pc:spChg chg="add del">
          <ac:chgData name="Songyan Zhu" userId="8a3f0f76-caed-4c38-a2f6-ba1414ff3c31" providerId="ADAL" clId="{35D54A00-F310-4BD9-A96E-3CD46D2C653E}" dt="2025-03-07T11:53:38.625" v="260" actId="478"/>
          <ac:spMkLst>
            <pc:docMk/>
            <pc:sldMk cId="2637118297" sldId="317"/>
            <ac:spMk id="3" creationId="{2D85A875-12DD-F628-AF38-3B560F97C999}"/>
          </ac:spMkLst>
        </pc:spChg>
      </pc:sldChg>
      <pc:sldChg chg="add del">
        <pc:chgData name="Songyan Zhu" userId="8a3f0f76-caed-4c38-a2f6-ba1414ff3c31" providerId="ADAL" clId="{35D54A00-F310-4BD9-A96E-3CD46D2C653E}" dt="2025-03-07T12:56:27.964" v="747" actId="47"/>
        <pc:sldMkLst>
          <pc:docMk/>
          <pc:sldMk cId="3643510417" sldId="318"/>
        </pc:sldMkLst>
      </pc:sldChg>
      <pc:sldChg chg="addSp delSp modSp new mod setBg modNotesTx">
        <pc:chgData name="Songyan Zhu" userId="8a3f0f76-caed-4c38-a2f6-ba1414ff3c31" providerId="ADAL" clId="{35D54A00-F310-4BD9-A96E-3CD46D2C653E}" dt="2025-03-07T14:14:55.759" v="1492" actId="20577"/>
        <pc:sldMkLst>
          <pc:docMk/>
          <pc:sldMk cId="3724267100" sldId="318"/>
        </pc:sldMkLst>
        <pc:spChg chg="mod">
          <ac:chgData name="Songyan Zhu" userId="8a3f0f76-caed-4c38-a2f6-ba1414ff3c31" providerId="ADAL" clId="{35D54A00-F310-4BD9-A96E-3CD46D2C653E}" dt="2025-03-07T14:14:12.462" v="1463" actId="26606"/>
          <ac:spMkLst>
            <pc:docMk/>
            <pc:sldMk cId="3724267100" sldId="318"/>
            <ac:spMk id="2" creationId="{2C22D8E0-CA95-A077-4594-4CCBE8A6634F}"/>
          </ac:spMkLst>
        </pc:spChg>
        <pc:spChg chg="add del mod">
          <ac:chgData name="Songyan Zhu" userId="8a3f0f76-caed-4c38-a2f6-ba1414ff3c31" providerId="ADAL" clId="{35D54A00-F310-4BD9-A96E-3CD46D2C653E}" dt="2025-03-07T14:08:19.853" v="1337" actId="26606"/>
          <ac:spMkLst>
            <pc:docMk/>
            <pc:sldMk cId="3724267100" sldId="318"/>
            <ac:spMk id="3" creationId="{3884398F-47D3-25E9-65C4-48C1C62438B0}"/>
          </ac:spMkLst>
        </pc:spChg>
        <pc:spChg chg="add del">
          <ac:chgData name="Songyan Zhu" userId="8a3f0f76-caed-4c38-a2f6-ba1414ff3c31" providerId="ADAL" clId="{35D54A00-F310-4BD9-A96E-3CD46D2C653E}" dt="2025-03-07T14:01:04.456" v="1018" actId="22"/>
          <ac:spMkLst>
            <pc:docMk/>
            <pc:sldMk cId="3724267100" sldId="318"/>
            <ac:spMk id="6" creationId="{8C794010-B5CD-F797-DBB7-A5CC79073FE0}"/>
          </ac:spMkLst>
        </pc:spChg>
        <pc:spChg chg="add del">
          <ac:chgData name="Songyan Zhu" userId="8a3f0f76-caed-4c38-a2f6-ba1414ff3c31" providerId="ADAL" clId="{35D54A00-F310-4BD9-A96E-3CD46D2C653E}" dt="2025-03-07T14:08:10.518" v="1335" actId="26606"/>
          <ac:spMkLst>
            <pc:docMk/>
            <pc:sldMk cId="3724267100" sldId="318"/>
            <ac:spMk id="7" creationId="{2659FDB4-FCBE-4A89-B46D-43D4FA54464D}"/>
          </ac:spMkLst>
        </pc:spChg>
        <pc:spChg chg="add del">
          <ac:chgData name="Songyan Zhu" userId="8a3f0f76-caed-4c38-a2f6-ba1414ff3c31" providerId="ADAL" clId="{35D54A00-F310-4BD9-A96E-3CD46D2C653E}" dt="2025-03-07T12:58:52.349" v="838" actId="26606"/>
          <ac:spMkLst>
            <pc:docMk/>
            <pc:sldMk cId="3724267100" sldId="318"/>
            <ac:spMk id="9" creationId="{2E442304-DDBD-4F7B-8017-36BCC863FB40}"/>
          </ac:spMkLst>
        </pc:spChg>
        <pc:spChg chg="add del">
          <ac:chgData name="Songyan Zhu" userId="8a3f0f76-caed-4c38-a2f6-ba1414ff3c31" providerId="ADAL" clId="{35D54A00-F310-4BD9-A96E-3CD46D2C653E}" dt="2025-03-07T12:58:52.349" v="838" actId="26606"/>
          <ac:spMkLst>
            <pc:docMk/>
            <pc:sldMk cId="3724267100" sldId="318"/>
            <ac:spMk id="11" creationId="{5E107275-3853-46FD-A241-DE4355A42675}"/>
          </ac:spMkLst>
        </pc:spChg>
        <pc:spChg chg="add del">
          <ac:chgData name="Songyan Zhu" userId="8a3f0f76-caed-4c38-a2f6-ba1414ff3c31" providerId="ADAL" clId="{35D54A00-F310-4BD9-A96E-3CD46D2C653E}" dt="2025-03-07T14:14:12.462" v="1463" actId="26606"/>
          <ac:spMkLst>
            <pc:docMk/>
            <pc:sldMk cId="3724267100" sldId="318"/>
            <ac:spMk id="12" creationId="{2659FDB4-FCBE-4A89-B46D-43D4FA54464D}"/>
          </ac:spMkLst>
        </pc:spChg>
        <pc:spChg chg="add del">
          <ac:chgData name="Songyan Zhu" userId="8a3f0f76-caed-4c38-a2f6-ba1414ff3c31" providerId="ADAL" clId="{35D54A00-F310-4BD9-A96E-3CD46D2C653E}" dt="2025-03-07T12:58:54.113" v="840" actId="26606"/>
          <ac:spMkLst>
            <pc:docMk/>
            <pc:sldMk cId="3724267100" sldId="318"/>
            <ac:spMk id="13" creationId="{2659FDB4-FCBE-4A89-B46D-43D4FA54464D}"/>
          </ac:spMkLst>
        </pc:spChg>
        <pc:spChg chg="add del">
          <ac:chgData name="Songyan Zhu" userId="8a3f0f76-caed-4c38-a2f6-ba1414ff3c31" providerId="ADAL" clId="{35D54A00-F310-4BD9-A96E-3CD46D2C653E}" dt="2025-03-07T12:58:59.192" v="842" actId="26606"/>
          <ac:spMkLst>
            <pc:docMk/>
            <pc:sldMk cId="3724267100" sldId="318"/>
            <ac:spMk id="17" creationId="{2E442304-DDBD-4F7B-8017-36BCC863FB40}"/>
          </ac:spMkLst>
        </pc:spChg>
        <pc:spChg chg="add del">
          <ac:chgData name="Songyan Zhu" userId="8a3f0f76-caed-4c38-a2f6-ba1414ff3c31" providerId="ADAL" clId="{35D54A00-F310-4BD9-A96E-3CD46D2C653E}" dt="2025-03-07T12:58:59.192" v="842" actId="26606"/>
          <ac:spMkLst>
            <pc:docMk/>
            <pc:sldMk cId="3724267100" sldId="318"/>
            <ac:spMk id="18" creationId="{5E107275-3853-46FD-A241-DE4355A42675}"/>
          </ac:spMkLst>
        </pc:spChg>
        <pc:spChg chg="add del">
          <ac:chgData name="Songyan Zhu" userId="8a3f0f76-caed-4c38-a2f6-ba1414ff3c31" providerId="ADAL" clId="{35D54A00-F310-4BD9-A96E-3CD46D2C653E}" dt="2025-03-07T12:59:00.431" v="844" actId="26606"/>
          <ac:spMkLst>
            <pc:docMk/>
            <pc:sldMk cId="3724267100" sldId="318"/>
            <ac:spMk id="21" creationId="{2659FDB4-FCBE-4A89-B46D-43D4FA54464D}"/>
          </ac:spMkLst>
        </pc:spChg>
        <pc:spChg chg="add del">
          <ac:chgData name="Songyan Zhu" userId="8a3f0f76-caed-4c38-a2f6-ba1414ff3c31" providerId="ADAL" clId="{35D54A00-F310-4BD9-A96E-3CD46D2C653E}" dt="2025-03-07T12:59:05.183" v="846" actId="26606"/>
          <ac:spMkLst>
            <pc:docMk/>
            <pc:sldMk cId="3724267100" sldId="318"/>
            <ac:spMk id="25" creationId="{2E442304-DDBD-4F7B-8017-36BCC863FB40}"/>
          </ac:spMkLst>
        </pc:spChg>
        <pc:spChg chg="add del">
          <ac:chgData name="Songyan Zhu" userId="8a3f0f76-caed-4c38-a2f6-ba1414ff3c31" providerId="ADAL" clId="{35D54A00-F310-4BD9-A96E-3CD46D2C653E}" dt="2025-03-07T12:59:05.183" v="846" actId="26606"/>
          <ac:spMkLst>
            <pc:docMk/>
            <pc:sldMk cId="3724267100" sldId="318"/>
            <ac:spMk id="26" creationId="{5E107275-3853-46FD-A241-DE4355A42675}"/>
          </ac:spMkLst>
        </pc:spChg>
        <pc:spChg chg="add del">
          <ac:chgData name="Songyan Zhu" userId="8a3f0f76-caed-4c38-a2f6-ba1414ff3c31" providerId="ADAL" clId="{35D54A00-F310-4BD9-A96E-3CD46D2C653E}" dt="2025-03-07T14:09:36.801" v="1384" actId="26606"/>
          <ac:spMkLst>
            <pc:docMk/>
            <pc:sldMk cId="3724267100" sldId="318"/>
            <ac:spMk id="28" creationId="{5AA03EDC-7067-4DFF-B672-541D016AAAB8}"/>
          </ac:spMkLst>
        </pc:spChg>
        <pc:spChg chg="add del">
          <ac:chgData name="Songyan Zhu" userId="8a3f0f76-caed-4c38-a2f6-ba1414ff3c31" providerId="ADAL" clId="{35D54A00-F310-4BD9-A96E-3CD46D2C653E}" dt="2025-03-07T12:59:07.341" v="848" actId="26606"/>
          <ac:spMkLst>
            <pc:docMk/>
            <pc:sldMk cId="3724267100" sldId="318"/>
            <ac:spMk id="29" creationId="{BACC6370-2D7E-4714-9D71-7542949D7D5D}"/>
          </ac:spMkLst>
        </pc:spChg>
        <pc:spChg chg="add del">
          <ac:chgData name="Songyan Zhu" userId="8a3f0f76-caed-4c38-a2f6-ba1414ff3c31" providerId="ADAL" clId="{35D54A00-F310-4BD9-A96E-3CD46D2C653E}" dt="2025-03-07T12:59:07.341" v="848" actId="26606"/>
          <ac:spMkLst>
            <pc:docMk/>
            <pc:sldMk cId="3724267100" sldId="318"/>
            <ac:spMk id="30" creationId="{256B2C21-A230-48C0-8DF1-C46611373C44}"/>
          </ac:spMkLst>
        </pc:spChg>
        <pc:spChg chg="add del">
          <ac:chgData name="Songyan Zhu" userId="8a3f0f76-caed-4c38-a2f6-ba1414ff3c31" providerId="ADAL" clId="{35D54A00-F310-4BD9-A96E-3CD46D2C653E}" dt="2025-03-07T12:59:07.341" v="848" actId="26606"/>
          <ac:spMkLst>
            <pc:docMk/>
            <pc:sldMk cId="3724267100" sldId="318"/>
            <ac:spMk id="31" creationId="{3847E18C-932D-4C95-AABA-FEC7C9499AD7}"/>
          </ac:spMkLst>
        </pc:spChg>
        <pc:spChg chg="add del">
          <ac:chgData name="Songyan Zhu" userId="8a3f0f76-caed-4c38-a2f6-ba1414ff3c31" providerId="ADAL" clId="{35D54A00-F310-4BD9-A96E-3CD46D2C653E}" dt="2025-03-07T12:59:07.341" v="848" actId="26606"/>
          <ac:spMkLst>
            <pc:docMk/>
            <pc:sldMk cId="3724267100" sldId="318"/>
            <ac:spMk id="32" creationId="{3150CB11-0C61-439E-910F-5787759E72A0}"/>
          </ac:spMkLst>
        </pc:spChg>
        <pc:spChg chg="add del">
          <ac:chgData name="Songyan Zhu" userId="8a3f0f76-caed-4c38-a2f6-ba1414ff3c31" providerId="ADAL" clId="{35D54A00-F310-4BD9-A96E-3CD46D2C653E}" dt="2025-03-07T12:59:07.341" v="848" actId="26606"/>
          <ac:spMkLst>
            <pc:docMk/>
            <pc:sldMk cId="3724267100" sldId="318"/>
            <ac:spMk id="33" creationId="{43F8A58B-5155-44CE-A5FF-7647B47D0A7A}"/>
          </ac:spMkLst>
        </pc:spChg>
        <pc:spChg chg="add del">
          <ac:chgData name="Songyan Zhu" userId="8a3f0f76-caed-4c38-a2f6-ba1414ff3c31" providerId="ADAL" clId="{35D54A00-F310-4BD9-A96E-3CD46D2C653E}" dt="2025-03-07T12:59:07.341" v="848" actId="26606"/>
          <ac:spMkLst>
            <pc:docMk/>
            <pc:sldMk cId="3724267100" sldId="318"/>
            <ac:spMk id="34" creationId="{443F2ACA-E6D6-4028-82DD-F03C262D5DE6}"/>
          </ac:spMkLst>
        </pc:spChg>
        <pc:spChg chg="add del">
          <ac:chgData name="Songyan Zhu" userId="8a3f0f76-caed-4c38-a2f6-ba1414ff3c31" providerId="ADAL" clId="{35D54A00-F310-4BD9-A96E-3CD46D2C653E}" dt="2025-03-07T14:09:36.801" v="1384" actId="26606"/>
          <ac:spMkLst>
            <pc:docMk/>
            <pc:sldMk cId="3724267100" sldId="318"/>
            <ac:spMk id="36" creationId="{0EBF3E39-B0BE-496A-8604-9007470FFA3A}"/>
          </ac:spMkLst>
        </pc:spChg>
        <pc:spChg chg="add del">
          <ac:chgData name="Songyan Zhu" userId="8a3f0f76-caed-4c38-a2f6-ba1414ff3c31" providerId="ADAL" clId="{35D54A00-F310-4BD9-A96E-3CD46D2C653E}" dt="2025-03-07T12:59:15.715" v="850" actId="26606"/>
          <ac:spMkLst>
            <pc:docMk/>
            <pc:sldMk cId="3724267100" sldId="318"/>
            <ac:spMk id="37" creationId="{2659FDB4-FCBE-4A89-B46D-43D4FA54464D}"/>
          </ac:spMkLst>
        </pc:spChg>
        <pc:spChg chg="add del">
          <ac:chgData name="Songyan Zhu" userId="8a3f0f76-caed-4c38-a2f6-ba1414ff3c31" providerId="ADAL" clId="{35D54A00-F310-4BD9-A96E-3CD46D2C653E}" dt="2025-03-07T14:09:41.953" v="1386" actId="26606"/>
          <ac:spMkLst>
            <pc:docMk/>
            <pc:sldMk cId="3724267100" sldId="318"/>
            <ac:spMk id="40" creationId="{5AA03EDC-7067-4DFF-B672-541D016AAAB8}"/>
          </ac:spMkLst>
        </pc:spChg>
        <pc:spChg chg="add del">
          <ac:chgData name="Songyan Zhu" userId="8a3f0f76-caed-4c38-a2f6-ba1414ff3c31" providerId="ADAL" clId="{35D54A00-F310-4BD9-A96E-3CD46D2C653E}" dt="2025-03-07T14:09:41.953" v="1386" actId="26606"/>
          <ac:spMkLst>
            <pc:docMk/>
            <pc:sldMk cId="3724267100" sldId="318"/>
            <ac:spMk id="41" creationId="{0EBF3E39-B0BE-496A-8604-9007470FFA3A}"/>
          </ac:spMkLst>
        </pc:spChg>
        <pc:spChg chg="add del">
          <ac:chgData name="Songyan Zhu" userId="8a3f0f76-caed-4c38-a2f6-ba1414ff3c31" providerId="ADAL" clId="{35D54A00-F310-4BD9-A96E-3CD46D2C653E}" dt="2025-03-07T14:13:19.553" v="1455" actId="26606"/>
          <ac:spMkLst>
            <pc:docMk/>
            <pc:sldMk cId="3724267100" sldId="318"/>
            <ac:spMk id="44" creationId="{8D1AA55E-40D5-461B-A5A8-4AE8AAB71B08}"/>
          </ac:spMkLst>
        </pc:spChg>
        <pc:spChg chg="add del">
          <ac:chgData name="Songyan Zhu" userId="8a3f0f76-caed-4c38-a2f6-ba1414ff3c31" providerId="ADAL" clId="{35D54A00-F310-4BD9-A96E-3CD46D2C653E}" dt="2025-03-07T14:13:19.553" v="1455" actId="26606"/>
          <ac:spMkLst>
            <pc:docMk/>
            <pc:sldMk cId="3724267100" sldId="318"/>
            <ac:spMk id="46" creationId="{6CB927A4-E432-4310-9CD5-E89FF5063179}"/>
          </ac:spMkLst>
        </pc:spChg>
        <pc:spChg chg="add del">
          <ac:chgData name="Songyan Zhu" userId="8a3f0f76-caed-4c38-a2f6-ba1414ff3c31" providerId="ADAL" clId="{35D54A00-F310-4BD9-A96E-3CD46D2C653E}" dt="2025-03-07T14:11:19.137" v="1391" actId="26606"/>
          <ac:spMkLst>
            <pc:docMk/>
            <pc:sldMk cId="3724267100" sldId="318"/>
            <ac:spMk id="47" creationId="{8D1AA55E-40D5-461B-A5A8-4AE8AAB71B08}"/>
          </ac:spMkLst>
        </pc:spChg>
        <pc:spChg chg="add del">
          <ac:chgData name="Songyan Zhu" userId="8a3f0f76-caed-4c38-a2f6-ba1414ff3c31" providerId="ADAL" clId="{35D54A00-F310-4BD9-A96E-3CD46D2C653E}" dt="2025-03-07T14:13:19.553" v="1455" actId="26606"/>
          <ac:spMkLst>
            <pc:docMk/>
            <pc:sldMk cId="3724267100" sldId="318"/>
            <ac:spMk id="48" creationId="{E3020543-B24B-4EC4-8FFC-8DD88EEA91A8}"/>
          </ac:spMkLst>
        </pc:spChg>
        <pc:spChg chg="add del">
          <ac:chgData name="Songyan Zhu" userId="8a3f0f76-caed-4c38-a2f6-ba1414ff3c31" providerId="ADAL" clId="{35D54A00-F310-4BD9-A96E-3CD46D2C653E}" dt="2025-03-07T14:13:33.908" v="1457" actId="26606"/>
          <ac:spMkLst>
            <pc:docMk/>
            <pc:sldMk cId="3724267100" sldId="318"/>
            <ac:spMk id="50" creationId="{8D1AA55E-40D5-461B-A5A8-4AE8AAB71B08}"/>
          </ac:spMkLst>
        </pc:spChg>
        <pc:spChg chg="add del">
          <ac:chgData name="Songyan Zhu" userId="8a3f0f76-caed-4c38-a2f6-ba1414ff3c31" providerId="ADAL" clId="{35D54A00-F310-4BD9-A96E-3CD46D2C653E}" dt="2025-03-07T14:11:19.137" v="1391" actId="26606"/>
          <ac:spMkLst>
            <pc:docMk/>
            <pc:sldMk cId="3724267100" sldId="318"/>
            <ac:spMk id="51" creationId="{6CB927A4-E432-4310-9CD5-E89FF5063179}"/>
          </ac:spMkLst>
        </pc:spChg>
        <pc:spChg chg="add del">
          <ac:chgData name="Songyan Zhu" userId="8a3f0f76-caed-4c38-a2f6-ba1414ff3c31" providerId="ADAL" clId="{35D54A00-F310-4BD9-A96E-3CD46D2C653E}" dt="2025-03-07T14:11:19.137" v="1391" actId="26606"/>
          <ac:spMkLst>
            <pc:docMk/>
            <pc:sldMk cId="3724267100" sldId="318"/>
            <ac:spMk id="53" creationId="{E3020543-B24B-4EC4-8FFC-8DD88EEA91A8}"/>
          </ac:spMkLst>
        </pc:spChg>
        <pc:spChg chg="add del">
          <ac:chgData name="Songyan Zhu" userId="8a3f0f76-caed-4c38-a2f6-ba1414ff3c31" providerId="ADAL" clId="{35D54A00-F310-4BD9-A96E-3CD46D2C653E}" dt="2025-03-07T14:13:33.908" v="1457" actId="26606"/>
          <ac:spMkLst>
            <pc:docMk/>
            <pc:sldMk cId="3724267100" sldId="318"/>
            <ac:spMk id="54" creationId="{6CB927A4-E432-4310-9CD5-E89FF5063179}"/>
          </ac:spMkLst>
        </pc:spChg>
        <pc:spChg chg="add del">
          <ac:chgData name="Songyan Zhu" userId="8a3f0f76-caed-4c38-a2f6-ba1414ff3c31" providerId="ADAL" clId="{35D54A00-F310-4BD9-A96E-3CD46D2C653E}" dt="2025-03-07T14:13:33.908" v="1457" actId="26606"/>
          <ac:spMkLst>
            <pc:docMk/>
            <pc:sldMk cId="3724267100" sldId="318"/>
            <ac:spMk id="55" creationId="{E3020543-B24B-4EC4-8FFC-8DD88EEA91A8}"/>
          </ac:spMkLst>
        </pc:spChg>
        <pc:spChg chg="add del">
          <ac:chgData name="Songyan Zhu" userId="8a3f0f76-caed-4c38-a2f6-ba1414ff3c31" providerId="ADAL" clId="{35D54A00-F310-4BD9-A96E-3CD46D2C653E}" dt="2025-03-07T14:13:44.241" v="1459" actId="26606"/>
          <ac:spMkLst>
            <pc:docMk/>
            <pc:sldMk cId="3724267100" sldId="318"/>
            <ac:spMk id="56" creationId="{8D1AA55E-40D5-461B-A5A8-4AE8AAB71B08}"/>
          </ac:spMkLst>
        </pc:spChg>
        <pc:spChg chg="add del">
          <ac:chgData name="Songyan Zhu" userId="8a3f0f76-caed-4c38-a2f6-ba1414ff3c31" providerId="ADAL" clId="{35D54A00-F310-4BD9-A96E-3CD46D2C653E}" dt="2025-03-07T14:13:44.241" v="1459" actId="26606"/>
          <ac:spMkLst>
            <pc:docMk/>
            <pc:sldMk cId="3724267100" sldId="318"/>
            <ac:spMk id="58" creationId="{6CB927A4-E432-4310-9CD5-E89FF5063179}"/>
          </ac:spMkLst>
        </pc:spChg>
        <pc:spChg chg="add del">
          <ac:chgData name="Songyan Zhu" userId="8a3f0f76-caed-4c38-a2f6-ba1414ff3c31" providerId="ADAL" clId="{35D54A00-F310-4BD9-A96E-3CD46D2C653E}" dt="2025-03-07T14:13:44.241" v="1459" actId="26606"/>
          <ac:spMkLst>
            <pc:docMk/>
            <pc:sldMk cId="3724267100" sldId="318"/>
            <ac:spMk id="59" creationId="{E3020543-B24B-4EC4-8FFC-8DD88EEA91A8}"/>
          </ac:spMkLst>
        </pc:spChg>
        <pc:spChg chg="add del">
          <ac:chgData name="Songyan Zhu" userId="8a3f0f76-caed-4c38-a2f6-ba1414ff3c31" providerId="ADAL" clId="{35D54A00-F310-4BD9-A96E-3CD46D2C653E}" dt="2025-03-07T14:14:08.325" v="1462" actId="26606"/>
          <ac:spMkLst>
            <pc:docMk/>
            <pc:sldMk cId="3724267100" sldId="318"/>
            <ac:spMk id="60" creationId="{743AA782-23D1-4521-8CAD-47662984AA08}"/>
          </ac:spMkLst>
        </pc:spChg>
        <pc:spChg chg="add del">
          <ac:chgData name="Songyan Zhu" userId="8a3f0f76-caed-4c38-a2f6-ba1414ff3c31" providerId="ADAL" clId="{35D54A00-F310-4BD9-A96E-3CD46D2C653E}" dt="2025-03-07T14:14:08.325" v="1462" actId="26606"/>
          <ac:spMkLst>
            <pc:docMk/>
            <pc:sldMk cId="3724267100" sldId="318"/>
            <ac:spMk id="61" creationId="{71877DBC-BB60-40F0-AC93-2ACDBAAE60CE}"/>
          </ac:spMkLst>
        </pc:spChg>
        <pc:spChg chg="add">
          <ac:chgData name="Songyan Zhu" userId="8a3f0f76-caed-4c38-a2f6-ba1414ff3c31" providerId="ADAL" clId="{35D54A00-F310-4BD9-A96E-3CD46D2C653E}" dt="2025-03-07T14:14:12.462" v="1463" actId="26606"/>
          <ac:spMkLst>
            <pc:docMk/>
            <pc:sldMk cId="3724267100" sldId="318"/>
            <ac:spMk id="62" creationId="{743AA782-23D1-4521-8CAD-47662984AA08}"/>
          </ac:spMkLst>
        </pc:spChg>
        <pc:spChg chg="add">
          <ac:chgData name="Songyan Zhu" userId="8a3f0f76-caed-4c38-a2f6-ba1414ff3c31" providerId="ADAL" clId="{35D54A00-F310-4BD9-A96E-3CD46D2C653E}" dt="2025-03-07T14:14:12.462" v="1463" actId="26606"/>
          <ac:spMkLst>
            <pc:docMk/>
            <pc:sldMk cId="3724267100" sldId="318"/>
            <ac:spMk id="63" creationId="{71877DBC-BB60-40F0-AC93-2ACDBAAE60CE}"/>
          </ac:spMkLst>
        </pc:spChg>
        <pc:spChg chg="add del mod">
          <ac:chgData name="Songyan Zhu" userId="8a3f0f76-caed-4c38-a2f6-ba1414ff3c31" providerId="ADAL" clId="{35D54A00-F310-4BD9-A96E-3CD46D2C653E}" dt="2025-03-07T14:14:39.436" v="1474"/>
          <ac:spMkLst>
            <pc:docMk/>
            <pc:sldMk cId="3724267100" sldId="318"/>
            <ac:spMk id="1025" creationId="{CDF691D5-AA7D-CC16-7A4B-879145F05D33}"/>
          </ac:spMkLst>
        </pc:spChg>
        <pc:graphicFrameChg chg="add del">
          <ac:chgData name="Songyan Zhu" userId="8a3f0f76-caed-4c38-a2f6-ba1414ff3c31" providerId="ADAL" clId="{35D54A00-F310-4BD9-A96E-3CD46D2C653E}" dt="2025-03-07T12:58:52.349" v="838" actId="26606"/>
          <ac:graphicFrameMkLst>
            <pc:docMk/>
            <pc:sldMk cId="3724267100" sldId="318"/>
            <ac:graphicFrameMk id="5" creationId="{0D043970-F60E-3785-F462-1C0913D4EFF7}"/>
          </ac:graphicFrameMkLst>
        </pc:graphicFrameChg>
        <pc:graphicFrameChg chg="add del">
          <ac:chgData name="Songyan Zhu" userId="8a3f0f76-caed-4c38-a2f6-ba1414ff3c31" providerId="ADAL" clId="{35D54A00-F310-4BD9-A96E-3CD46D2C653E}" dt="2025-03-07T14:08:10.518" v="1335" actId="26606"/>
          <ac:graphicFrameMkLst>
            <pc:docMk/>
            <pc:sldMk cId="3724267100" sldId="318"/>
            <ac:graphicFrameMk id="10" creationId="{74A5A501-6B45-FCFE-F024-F93076AB6255}"/>
          </ac:graphicFrameMkLst>
        </pc:graphicFrameChg>
        <pc:graphicFrameChg chg="add del">
          <ac:chgData name="Songyan Zhu" userId="8a3f0f76-caed-4c38-a2f6-ba1414ff3c31" providerId="ADAL" clId="{35D54A00-F310-4BD9-A96E-3CD46D2C653E}" dt="2025-03-07T12:58:54.113" v="840" actId="26606"/>
          <ac:graphicFrameMkLst>
            <pc:docMk/>
            <pc:sldMk cId="3724267100" sldId="318"/>
            <ac:graphicFrameMk id="15" creationId="{CAAB6265-6456-783C-2A9E-02F0894C6003}"/>
          </ac:graphicFrameMkLst>
        </pc:graphicFrameChg>
        <pc:graphicFrameChg chg="add del">
          <ac:chgData name="Songyan Zhu" userId="8a3f0f76-caed-4c38-a2f6-ba1414ff3c31" providerId="ADAL" clId="{35D54A00-F310-4BD9-A96E-3CD46D2C653E}" dt="2025-03-07T12:58:59.192" v="842" actId="26606"/>
          <ac:graphicFrameMkLst>
            <pc:docMk/>
            <pc:sldMk cId="3724267100" sldId="318"/>
            <ac:graphicFrameMk id="19" creationId="{0D043970-F60E-3785-F462-1C0913D4EFF7}"/>
          </ac:graphicFrameMkLst>
        </pc:graphicFrameChg>
        <pc:graphicFrameChg chg="add del mod ord modGraphic">
          <ac:chgData name="Songyan Zhu" userId="8a3f0f76-caed-4c38-a2f6-ba1414ff3c31" providerId="ADAL" clId="{35D54A00-F310-4BD9-A96E-3CD46D2C653E}" dt="2025-03-07T14:14:21.981" v="1466" actId="478"/>
          <ac:graphicFrameMkLst>
            <pc:docMk/>
            <pc:sldMk cId="3724267100" sldId="318"/>
            <ac:graphicFrameMk id="20" creationId="{F1828D9E-8973-7B89-61F3-CBEBEE43648F}"/>
          </ac:graphicFrameMkLst>
        </pc:graphicFrameChg>
        <pc:graphicFrameChg chg="add del">
          <ac:chgData name="Songyan Zhu" userId="8a3f0f76-caed-4c38-a2f6-ba1414ff3c31" providerId="ADAL" clId="{35D54A00-F310-4BD9-A96E-3CD46D2C653E}" dt="2025-03-07T12:59:00.431" v="844" actId="26606"/>
          <ac:graphicFrameMkLst>
            <pc:docMk/>
            <pc:sldMk cId="3724267100" sldId="318"/>
            <ac:graphicFrameMk id="23" creationId="{CAAB6265-6456-783C-2A9E-02F0894C6003}"/>
          </ac:graphicFrameMkLst>
        </pc:graphicFrameChg>
        <pc:graphicFrameChg chg="add del">
          <ac:chgData name="Songyan Zhu" userId="8a3f0f76-caed-4c38-a2f6-ba1414ff3c31" providerId="ADAL" clId="{35D54A00-F310-4BD9-A96E-3CD46D2C653E}" dt="2025-03-07T12:59:05.183" v="846" actId="26606"/>
          <ac:graphicFrameMkLst>
            <pc:docMk/>
            <pc:sldMk cId="3724267100" sldId="318"/>
            <ac:graphicFrameMk id="27" creationId="{0D043970-F60E-3785-F462-1C0913D4EFF7}"/>
          </ac:graphicFrameMkLst>
        </pc:graphicFrameChg>
        <pc:graphicFrameChg chg="add del">
          <ac:chgData name="Songyan Zhu" userId="8a3f0f76-caed-4c38-a2f6-ba1414ff3c31" providerId="ADAL" clId="{35D54A00-F310-4BD9-A96E-3CD46D2C653E}" dt="2025-03-07T12:59:07.341" v="848" actId="26606"/>
          <ac:graphicFrameMkLst>
            <pc:docMk/>
            <pc:sldMk cId="3724267100" sldId="318"/>
            <ac:graphicFrameMk id="35" creationId="{BC80E092-E451-9A2D-D309-3972A29B4993}"/>
          </ac:graphicFrameMkLst>
        </pc:graphicFrameChg>
        <pc:graphicFrameChg chg="add del">
          <ac:chgData name="Songyan Zhu" userId="8a3f0f76-caed-4c38-a2f6-ba1414ff3c31" providerId="ADAL" clId="{35D54A00-F310-4BD9-A96E-3CD46D2C653E}" dt="2025-03-07T12:59:15.715" v="850" actId="26606"/>
          <ac:graphicFrameMkLst>
            <pc:docMk/>
            <pc:sldMk cId="3724267100" sldId="318"/>
            <ac:graphicFrameMk id="39" creationId="{CAAB6265-6456-783C-2A9E-02F0894C6003}"/>
          </ac:graphicFrameMkLst>
        </pc:graphicFrameChg>
        <pc:graphicFrameChg chg="add del mod">
          <ac:chgData name="Songyan Zhu" userId="8a3f0f76-caed-4c38-a2f6-ba1414ff3c31" providerId="ADAL" clId="{35D54A00-F310-4BD9-A96E-3CD46D2C653E}" dt="2025-03-07T14:14:24.885" v="1467" actId="21"/>
          <ac:graphicFrameMkLst>
            <pc:docMk/>
            <pc:sldMk cId="3724267100" sldId="318"/>
            <ac:graphicFrameMk id="43" creationId="{DFAFE088-8301-4153-5082-336F20D8FA14}"/>
          </ac:graphicFrameMkLst>
        </pc:graphicFrameChg>
        <pc:graphicFrameChg chg="add mod">
          <ac:chgData name="Songyan Zhu" userId="8a3f0f76-caed-4c38-a2f6-ba1414ff3c31" providerId="ADAL" clId="{35D54A00-F310-4BD9-A96E-3CD46D2C653E}" dt="2025-03-07T14:14:29.370" v="1469"/>
          <ac:graphicFrameMkLst>
            <pc:docMk/>
            <pc:sldMk cId="3724267100" sldId="318"/>
            <ac:graphicFrameMk id="1027" creationId="{DFAFE088-8301-4153-5082-336F20D8FA14}"/>
          </ac:graphicFrameMkLst>
        </pc:graphicFrameChg>
        <pc:graphicFrameChg chg="add mod">
          <ac:chgData name="Songyan Zhu" userId="8a3f0f76-caed-4c38-a2f6-ba1414ff3c31" providerId="ADAL" clId="{35D54A00-F310-4BD9-A96E-3CD46D2C653E}" dt="2025-03-07T14:14:36.182" v="1471"/>
          <ac:graphicFrameMkLst>
            <pc:docMk/>
            <pc:sldMk cId="3724267100" sldId="318"/>
            <ac:graphicFrameMk id="1028" creationId="{52CD4CE6-B521-229B-7BBC-F57A4401CFC9}"/>
          </ac:graphicFrameMkLst>
        </pc:graphicFrameChg>
        <pc:graphicFrameChg chg="add mod">
          <ac:chgData name="Songyan Zhu" userId="8a3f0f76-caed-4c38-a2f6-ba1414ff3c31" providerId="ADAL" clId="{35D54A00-F310-4BD9-A96E-3CD46D2C653E}" dt="2025-03-07T14:14:55.759" v="1492" actId="20577"/>
          <ac:graphicFrameMkLst>
            <pc:docMk/>
            <pc:sldMk cId="3724267100" sldId="318"/>
            <ac:graphicFrameMk id="1029" creationId="{FE5F7BB6-6CF7-B3F0-57AA-3BD87B205F28}"/>
          </ac:graphicFrameMkLst>
        </pc:graphicFrameChg>
        <pc:picChg chg="add del mod">
          <ac:chgData name="Songyan Zhu" userId="8a3f0f76-caed-4c38-a2f6-ba1414ff3c31" providerId="ADAL" clId="{35D54A00-F310-4BD9-A96E-3CD46D2C653E}" dt="2025-03-07T14:10:34.947" v="1387" actId="21"/>
          <ac:picMkLst>
            <pc:docMk/>
            <pc:sldMk cId="3724267100" sldId="318"/>
            <ac:picMk id="24" creationId="{E4D616BE-E9B7-8195-D06B-65045B18E068}"/>
          </ac:picMkLst>
        </pc:picChg>
        <pc:picChg chg="add del mod">
          <ac:chgData name="Songyan Zhu" userId="8a3f0f76-caed-4c38-a2f6-ba1414ff3c31" providerId="ADAL" clId="{35D54A00-F310-4BD9-A96E-3CD46D2C653E}" dt="2025-03-07T14:14:38.526" v="1473" actId="21"/>
          <ac:picMkLst>
            <pc:docMk/>
            <pc:sldMk cId="3724267100" sldId="318"/>
            <ac:picMk id="42" creationId="{E4D616BE-E9B7-8195-D06B-65045B18E068}"/>
          </ac:picMkLst>
        </pc:picChg>
        <pc:picChg chg="add del mod">
          <ac:chgData name="Songyan Zhu" userId="8a3f0f76-caed-4c38-a2f6-ba1414ff3c31" providerId="ADAL" clId="{35D54A00-F310-4BD9-A96E-3CD46D2C653E}" dt="2025-03-07T14:03:15.053" v="1100" actId="21"/>
          <ac:picMkLst>
            <pc:docMk/>
            <pc:sldMk cId="3724267100" sldId="318"/>
            <ac:picMk id="1026" creationId="{5F3CA550-69E2-864F-C47C-CD24DDEBC937}"/>
          </ac:picMkLst>
        </pc:picChg>
        <pc:picChg chg="add mod">
          <ac:chgData name="Songyan Zhu" userId="8a3f0f76-caed-4c38-a2f6-ba1414ff3c31" providerId="ADAL" clId="{35D54A00-F310-4BD9-A96E-3CD46D2C653E}" dt="2025-03-07T14:14:44.751" v="1478" actId="1076"/>
          <ac:picMkLst>
            <pc:docMk/>
            <pc:sldMk cId="3724267100" sldId="318"/>
            <ac:picMk id="1030" creationId="{E4D616BE-E9B7-8195-D06B-65045B18E068}"/>
          </ac:picMkLst>
        </pc:picChg>
        <pc:cxnChg chg="add del">
          <ac:chgData name="Songyan Zhu" userId="8a3f0f76-caed-4c38-a2f6-ba1414ff3c31" providerId="ADAL" clId="{35D54A00-F310-4BD9-A96E-3CD46D2C653E}" dt="2025-03-07T14:08:10.518" v="1335" actId="26606"/>
          <ac:cxnSpMkLst>
            <pc:docMk/>
            <pc:sldMk cId="3724267100" sldId="318"/>
            <ac:cxnSpMk id="8" creationId="{C8F51B3F-8331-4E4A-AE96-D47B1006EEAD}"/>
          </ac:cxnSpMkLst>
        </pc:cxnChg>
        <pc:cxnChg chg="add del">
          <ac:chgData name="Songyan Zhu" userId="8a3f0f76-caed-4c38-a2f6-ba1414ff3c31" providerId="ADAL" clId="{35D54A00-F310-4BD9-A96E-3CD46D2C653E}" dt="2025-03-07T12:58:54.113" v="840" actId="26606"/>
          <ac:cxnSpMkLst>
            <pc:docMk/>
            <pc:sldMk cId="3724267100" sldId="318"/>
            <ac:cxnSpMk id="14" creationId="{C8F51B3F-8331-4E4A-AE96-D47B1006EEAD}"/>
          </ac:cxnSpMkLst>
        </pc:cxnChg>
        <pc:cxnChg chg="add del">
          <ac:chgData name="Songyan Zhu" userId="8a3f0f76-caed-4c38-a2f6-ba1414ff3c31" providerId="ADAL" clId="{35D54A00-F310-4BD9-A96E-3CD46D2C653E}" dt="2025-03-07T14:14:12.462" v="1463" actId="26606"/>
          <ac:cxnSpMkLst>
            <pc:docMk/>
            <pc:sldMk cId="3724267100" sldId="318"/>
            <ac:cxnSpMk id="16" creationId="{C8F51B3F-8331-4E4A-AE96-D47B1006EEAD}"/>
          </ac:cxnSpMkLst>
        </pc:cxnChg>
        <pc:cxnChg chg="add del">
          <ac:chgData name="Songyan Zhu" userId="8a3f0f76-caed-4c38-a2f6-ba1414ff3c31" providerId="ADAL" clId="{35D54A00-F310-4BD9-A96E-3CD46D2C653E}" dt="2025-03-07T12:59:00.431" v="844" actId="26606"/>
          <ac:cxnSpMkLst>
            <pc:docMk/>
            <pc:sldMk cId="3724267100" sldId="318"/>
            <ac:cxnSpMk id="22" creationId="{C8F51B3F-8331-4E4A-AE96-D47B1006EEAD}"/>
          </ac:cxnSpMkLst>
        </pc:cxnChg>
        <pc:cxnChg chg="add del">
          <ac:chgData name="Songyan Zhu" userId="8a3f0f76-caed-4c38-a2f6-ba1414ff3c31" providerId="ADAL" clId="{35D54A00-F310-4BD9-A96E-3CD46D2C653E}" dt="2025-03-07T12:59:15.715" v="850" actId="26606"/>
          <ac:cxnSpMkLst>
            <pc:docMk/>
            <pc:sldMk cId="3724267100" sldId="318"/>
            <ac:cxnSpMk id="38" creationId="{C8F51B3F-8331-4E4A-AE96-D47B1006EEAD}"/>
          </ac:cxnSpMkLst>
        </pc:cxnChg>
        <pc:cxnChg chg="add del">
          <ac:chgData name="Songyan Zhu" userId="8a3f0f76-caed-4c38-a2f6-ba1414ff3c31" providerId="ADAL" clId="{35D54A00-F310-4BD9-A96E-3CD46D2C653E}" dt="2025-03-07T14:13:19.553" v="1455" actId="26606"/>
          <ac:cxnSpMkLst>
            <pc:docMk/>
            <pc:sldMk cId="3724267100" sldId="318"/>
            <ac:cxnSpMk id="45" creationId="{7EB498BD-8089-4626-91EA-4978EBEF535E}"/>
          </ac:cxnSpMkLst>
        </pc:cxnChg>
        <pc:cxnChg chg="add del">
          <ac:chgData name="Songyan Zhu" userId="8a3f0f76-caed-4c38-a2f6-ba1414ff3c31" providerId="ADAL" clId="{35D54A00-F310-4BD9-A96E-3CD46D2C653E}" dt="2025-03-07T14:11:19.137" v="1391" actId="26606"/>
          <ac:cxnSpMkLst>
            <pc:docMk/>
            <pc:sldMk cId="3724267100" sldId="318"/>
            <ac:cxnSpMk id="49" creationId="{7EB498BD-8089-4626-91EA-4978EBEF535E}"/>
          </ac:cxnSpMkLst>
        </pc:cxnChg>
        <pc:cxnChg chg="add del">
          <ac:chgData name="Songyan Zhu" userId="8a3f0f76-caed-4c38-a2f6-ba1414ff3c31" providerId="ADAL" clId="{35D54A00-F310-4BD9-A96E-3CD46D2C653E}" dt="2025-03-07T14:13:33.908" v="1457" actId="26606"/>
          <ac:cxnSpMkLst>
            <pc:docMk/>
            <pc:sldMk cId="3724267100" sldId="318"/>
            <ac:cxnSpMk id="52" creationId="{7EB498BD-8089-4626-91EA-4978EBEF535E}"/>
          </ac:cxnSpMkLst>
        </pc:cxnChg>
        <pc:cxnChg chg="add del">
          <ac:chgData name="Songyan Zhu" userId="8a3f0f76-caed-4c38-a2f6-ba1414ff3c31" providerId="ADAL" clId="{35D54A00-F310-4BD9-A96E-3CD46D2C653E}" dt="2025-03-07T14:13:44.241" v="1459" actId="26606"/>
          <ac:cxnSpMkLst>
            <pc:docMk/>
            <pc:sldMk cId="3724267100" sldId="318"/>
            <ac:cxnSpMk id="57" creationId="{7EB498BD-8089-4626-91EA-4978EBEF535E}"/>
          </ac:cxnSpMkLst>
        </pc:cxnChg>
      </pc:sldChg>
      <pc:sldChg chg="addSp delSp modSp add del mod setBg">
        <pc:chgData name="Songyan Zhu" userId="8a3f0f76-caed-4c38-a2f6-ba1414ff3c31" providerId="ADAL" clId="{35D54A00-F310-4BD9-A96E-3CD46D2C653E}" dt="2025-03-07T14:09:15.362" v="1380" actId="47"/>
        <pc:sldMkLst>
          <pc:docMk/>
          <pc:sldMk cId="613272329" sldId="319"/>
        </pc:sldMkLst>
        <pc:spChg chg="mod">
          <ac:chgData name="Songyan Zhu" userId="8a3f0f76-caed-4c38-a2f6-ba1414ff3c31" providerId="ADAL" clId="{35D54A00-F310-4BD9-A96E-3CD46D2C653E}" dt="2025-03-07T14:08:22.232" v="1338" actId="26606"/>
          <ac:spMkLst>
            <pc:docMk/>
            <pc:sldMk cId="613272329" sldId="319"/>
            <ac:spMk id="2" creationId="{B0F41CD7-0A3F-9784-C199-EDAE2904AFC7}"/>
          </ac:spMkLst>
        </pc:spChg>
        <pc:spChg chg="del">
          <ac:chgData name="Songyan Zhu" userId="8a3f0f76-caed-4c38-a2f6-ba1414ff3c31" providerId="ADAL" clId="{35D54A00-F310-4BD9-A96E-3CD46D2C653E}" dt="2025-03-07T14:08:22.232" v="1338" actId="26606"/>
          <ac:spMkLst>
            <pc:docMk/>
            <pc:sldMk cId="613272329" sldId="319"/>
            <ac:spMk id="3" creationId="{92291E35-757C-C13A-49D7-AF293B1EA476}"/>
          </ac:spMkLst>
        </pc:spChg>
        <pc:spChg chg="add">
          <ac:chgData name="Songyan Zhu" userId="8a3f0f76-caed-4c38-a2f6-ba1414ff3c31" providerId="ADAL" clId="{35D54A00-F310-4BD9-A96E-3CD46D2C653E}" dt="2025-03-07T14:08:22.232" v="1338" actId="26606"/>
          <ac:spMkLst>
            <pc:docMk/>
            <pc:sldMk cId="613272329" sldId="319"/>
            <ac:spMk id="9" creationId="{2659FDB4-FCBE-4A89-B46D-43D4FA54464D}"/>
          </ac:spMkLst>
        </pc:spChg>
        <pc:graphicFrameChg chg="add">
          <ac:chgData name="Songyan Zhu" userId="8a3f0f76-caed-4c38-a2f6-ba1414ff3c31" providerId="ADAL" clId="{35D54A00-F310-4BD9-A96E-3CD46D2C653E}" dt="2025-03-07T14:08:22.232" v="1338" actId="26606"/>
          <ac:graphicFrameMkLst>
            <pc:docMk/>
            <pc:sldMk cId="613272329" sldId="319"/>
            <ac:graphicFrameMk id="5" creationId="{B5107017-E0ED-DFFE-73C8-C1DEF4A5A949}"/>
          </ac:graphicFrameMkLst>
        </pc:graphicFrameChg>
        <pc:cxnChg chg="add">
          <ac:chgData name="Songyan Zhu" userId="8a3f0f76-caed-4c38-a2f6-ba1414ff3c31" providerId="ADAL" clId="{35D54A00-F310-4BD9-A96E-3CD46D2C653E}" dt="2025-03-07T14:08:22.232" v="1338" actId="26606"/>
          <ac:cxnSpMkLst>
            <pc:docMk/>
            <pc:sldMk cId="613272329" sldId="319"/>
            <ac:cxnSpMk id="11" creationId="{C8F51B3F-8331-4E4A-AE96-D47B1006EEAD}"/>
          </ac:cxnSpMkLst>
        </pc:cxn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1E8FE9-C5A5-4EFB-8F64-713FCCE8B83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3752B6-EF0F-4F71-8EB0-4C54B67E47E1}">
      <dgm:prSet/>
      <dgm:spPr/>
      <dgm:t>
        <a:bodyPr/>
        <a:lstStyle/>
        <a:p>
          <a:r>
            <a:rPr lang="en-GB"/>
            <a:t>Pre-processing:</a:t>
          </a:r>
          <a:endParaRPr lang="en-US" dirty="0"/>
        </a:p>
      </dgm:t>
    </dgm:pt>
    <dgm:pt modelId="{BA30D005-A994-4E1E-9F42-EBE439B7A715}" type="parTrans" cxnId="{9503DD5E-FE9B-4314-8C03-9EE7EDDF20B4}">
      <dgm:prSet/>
      <dgm:spPr/>
      <dgm:t>
        <a:bodyPr/>
        <a:lstStyle/>
        <a:p>
          <a:endParaRPr lang="en-US"/>
        </a:p>
      </dgm:t>
    </dgm:pt>
    <dgm:pt modelId="{F1644234-C166-42B3-B7B3-61BF4BF1F9BD}" type="sibTrans" cxnId="{9503DD5E-FE9B-4314-8C03-9EE7EDDF20B4}">
      <dgm:prSet/>
      <dgm:spPr/>
      <dgm:t>
        <a:bodyPr/>
        <a:lstStyle/>
        <a:p>
          <a:endParaRPr lang="en-US"/>
        </a:p>
      </dgm:t>
    </dgm:pt>
    <dgm:pt modelId="{BC2A0248-2375-42A6-AA2C-F146491EF865}">
      <dgm:prSet/>
      <dgm:spPr/>
      <dgm:t>
        <a:bodyPr/>
        <a:lstStyle/>
        <a:p>
          <a:r>
            <a:rPr lang="en-GB" dirty="0"/>
            <a:t>QA/QC, feature selection, cloud removing</a:t>
          </a:r>
          <a:endParaRPr lang="en-US" dirty="0"/>
        </a:p>
      </dgm:t>
    </dgm:pt>
    <dgm:pt modelId="{1CC17492-E21B-4C2C-B11D-2D664B351382}" type="parTrans" cxnId="{1FF709BE-594A-41E1-AE3A-7DD840B9471B}">
      <dgm:prSet/>
      <dgm:spPr/>
      <dgm:t>
        <a:bodyPr/>
        <a:lstStyle/>
        <a:p>
          <a:endParaRPr lang="en-US"/>
        </a:p>
      </dgm:t>
    </dgm:pt>
    <dgm:pt modelId="{C54DFF94-36C8-4032-840A-7110C554D3FF}" type="sibTrans" cxnId="{1FF709BE-594A-41E1-AE3A-7DD840B9471B}">
      <dgm:prSet/>
      <dgm:spPr/>
      <dgm:t>
        <a:bodyPr/>
        <a:lstStyle/>
        <a:p>
          <a:endParaRPr lang="en-US"/>
        </a:p>
      </dgm:t>
    </dgm:pt>
    <dgm:pt modelId="{FFFBA632-B2ED-4986-9C5F-2E2CFB8F0A01}">
      <dgm:prSet/>
      <dgm:spPr/>
      <dgm:t>
        <a:bodyPr/>
        <a:lstStyle/>
        <a:p>
          <a:r>
            <a:rPr lang="en-GB" dirty="0"/>
            <a:t>Normalisation (DNN), labelling (classifications), augmentation</a:t>
          </a:r>
          <a:endParaRPr lang="en-US" dirty="0"/>
        </a:p>
      </dgm:t>
    </dgm:pt>
    <dgm:pt modelId="{B55D6FC9-9437-4509-99A8-FCC9FB1D877C}" type="parTrans" cxnId="{6CA168D3-191E-4B91-8521-F615DF9212F0}">
      <dgm:prSet/>
      <dgm:spPr/>
      <dgm:t>
        <a:bodyPr/>
        <a:lstStyle/>
        <a:p>
          <a:endParaRPr lang="en-US"/>
        </a:p>
      </dgm:t>
    </dgm:pt>
    <dgm:pt modelId="{7C312AB0-C553-469D-924D-E9646F16CCB1}" type="sibTrans" cxnId="{6CA168D3-191E-4B91-8521-F615DF9212F0}">
      <dgm:prSet/>
      <dgm:spPr/>
      <dgm:t>
        <a:bodyPr/>
        <a:lstStyle/>
        <a:p>
          <a:endParaRPr lang="en-US"/>
        </a:p>
      </dgm:t>
    </dgm:pt>
    <dgm:pt modelId="{D86596AE-1647-4202-AE0C-06E35A3855A2}">
      <dgm:prSet/>
      <dgm:spPr/>
      <dgm:t>
        <a:bodyPr/>
        <a:lstStyle/>
        <a:p>
          <a:r>
            <a:rPr lang="en-GB" dirty="0"/>
            <a:t>Model selection or architecture</a:t>
          </a:r>
          <a:endParaRPr lang="en-US" dirty="0"/>
        </a:p>
      </dgm:t>
    </dgm:pt>
    <dgm:pt modelId="{85E0FC50-DC41-4E85-A937-A4369FF003D0}" type="parTrans" cxnId="{8DA504AD-B79B-498F-BA66-613D837C10D7}">
      <dgm:prSet/>
      <dgm:spPr/>
      <dgm:t>
        <a:bodyPr/>
        <a:lstStyle/>
        <a:p>
          <a:endParaRPr lang="en-US"/>
        </a:p>
      </dgm:t>
    </dgm:pt>
    <dgm:pt modelId="{8E7C6988-C92A-48F2-B9BE-C726E328966C}" type="sibTrans" cxnId="{8DA504AD-B79B-498F-BA66-613D837C10D7}">
      <dgm:prSet/>
      <dgm:spPr/>
      <dgm:t>
        <a:bodyPr/>
        <a:lstStyle/>
        <a:p>
          <a:endParaRPr lang="en-US"/>
        </a:p>
      </dgm:t>
    </dgm:pt>
    <dgm:pt modelId="{62E43FAC-8E65-41F1-BDD3-72744B83AC3B}">
      <dgm:prSet/>
      <dgm:spPr/>
      <dgm:t>
        <a:bodyPr/>
        <a:lstStyle/>
        <a:p>
          <a:r>
            <a:rPr lang="en-GB"/>
            <a:t>Training / test set split</a:t>
          </a:r>
          <a:endParaRPr lang="en-US"/>
        </a:p>
      </dgm:t>
    </dgm:pt>
    <dgm:pt modelId="{6A3AB787-C5DD-4C4C-8E83-6BD2F6BEC345}" type="parTrans" cxnId="{50428B23-BE50-4EF9-AE85-29AB3677125D}">
      <dgm:prSet/>
      <dgm:spPr/>
      <dgm:t>
        <a:bodyPr/>
        <a:lstStyle/>
        <a:p>
          <a:endParaRPr lang="en-US"/>
        </a:p>
      </dgm:t>
    </dgm:pt>
    <dgm:pt modelId="{B839D92F-7706-4DD3-807E-6CB024114A7C}" type="sibTrans" cxnId="{50428B23-BE50-4EF9-AE85-29AB3677125D}">
      <dgm:prSet/>
      <dgm:spPr/>
      <dgm:t>
        <a:bodyPr/>
        <a:lstStyle/>
        <a:p>
          <a:endParaRPr lang="en-US"/>
        </a:p>
      </dgm:t>
    </dgm:pt>
    <dgm:pt modelId="{DFE1CC65-0861-4ECE-A4B0-7D6C9ABA05A6}">
      <dgm:prSet/>
      <dgm:spPr/>
      <dgm:t>
        <a:bodyPr/>
        <a:lstStyle/>
        <a:p>
          <a:r>
            <a:rPr lang="en-GB" dirty="0"/>
            <a:t>Random shuffled split (e.g., 7:3), stratified split, K-folding</a:t>
          </a:r>
          <a:endParaRPr lang="en-US" dirty="0"/>
        </a:p>
      </dgm:t>
    </dgm:pt>
    <dgm:pt modelId="{91C06253-FE66-4EB0-A73A-373EE8F25A08}" type="parTrans" cxnId="{D83DB192-226C-430F-9D5C-C6A918308B72}">
      <dgm:prSet/>
      <dgm:spPr/>
      <dgm:t>
        <a:bodyPr/>
        <a:lstStyle/>
        <a:p>
          <a:endParaRPr lang="en-US"/>
        </a:p>
      </dgm:t>
    </dgm:pt>
    <dgm:pt modelId="{6D79867C-9ACA-491E-94FD-EB7C95C4ED4E}" type="sibTrans" cxnId="{D83DB192-226C-430F-9D5C-C6A918308B72}">
      <dgm:prSet/>
      <dgm:spPr/>
      <dgm:t>
        <a:bodyPr/>
        <a:lstStyle/>
        <a:p>
          <a:endParaRPr lang="en-US"/>
        </a:p>
      </dgm:t>
    </dgm:pt>
    <dgm:pt modelId="{3141941C-A0F7-4C84-BC6B-4DB5874B1C04}">
      <dgm:prSet/>
      <dgm:spPr/>
      <dgm:t>
        <a:bodyPr/>
        <a:lstStyle/>
        <a:p>
          <a:r>
            <a:rPr lang="en-GB"/>
            <a:t>Training</a:t>
          </a:r>
          <a:endParaRPr lang="en-US"/>
        </a:p>
      </dgm:t>
    </dgm:pt>
    <dgm:pt modelId="{A60D19FC-5399-41BF-A359-48ACD6D07D3E}" type="parTrans" cxnId="{5AAFCE71-36AC-47E3-B3C1-163ACE76B66B}">
      <dgm:prSet/>
      <dgm:spPr/>
      <dgm:t>
        <a:bodyPr/>
        <a:lstStyle/>
        <a:p>
          <a:endParaRPr lang="en-US"/>
        </a:p>
      </dgm:t>
    </dgm:pt>
    <dgm:pt modelId="{A1F404C6-0726-4DC0-8E6F-D7F14DC9887C}" type="sibTrans" cxnId="{5AAFCE71-36AC-47E3-B3C1-163ACE76B66B}">
      <dgm:prSet/>
      <dgm:spPr/>
      <dgm:t>
        <a:bodyPr/>
        <a:lstStyle/>
        <a:p>
          <a:endParaRPr lang="en-US"/>
        </a:p>
      </dgm:t>
    </dgm:pt>
    <dgm:pt modelId="{159D48AF-20F7-40F2-8D3D-76015763598F}">
      <dgm:prSet/>
      <dgm:spPr/>
      <dgm:t>
        <a:bodyPr/>
        <a:lstStyle/>
        <a:p>
          <a:r>
            <a:rPr lang="en-GB"/>
            <a:t>Early-stopping</a:t>
          </a:r>
          <a:endParaRPr lang="en-US"/>
        </a:p>
      </dgm:t>
    </dgm:pt>
    <dgm:pt modelId="{3E447EB6-D043-41CA-9565-18C61A278EA7}" type="parTrans" cxnId="{D649B058-6FBE-4E7B-BCA0-F1D2B2801B7B}">
      <dgm:prSet/>
      <dgm:spPr/>
      <dgm:t>
        <a:bodyPr/>
        <a:lstStyle/>
        <a:p>
          <a:endParaRPr lang="en-US"/>
        </a:p>
      </dgm:t>
    </dgm:pt>
    <dgm:pt modelId="{06A2DF5F-39DA-4531-8542-8A15FFF192EE}" type="sibTrans" cxnId="{D649B058-6FBE-4E7B-BCA0-F1D2B2801B7B}">
      <dgm:prSet/>
      <dgm:spPr/>
      <dgm:t>
        <a:bodyPr/>
        <a:lstStyle/>
        <a:p>
          <a:endParaRPr lang="en-US"/>
        </a:p>
      </dgm:t>
    </dgm:pt>
    <dgm:pt modelId="{2C67F6F1-3D25-4C24-B0F0-927640C331E4}">
      <dgm:prSet/>
      <dgm:spPr/>
      <dgm:t>
        <a:bodyPr/>
        <a:lstStyle/>
        <a:p>
          <a:r>
            <a:rPr lang="en-GB" dirty="0"/>
            <a:t>Overfitting – L1, L2 penalty, Dropout (DNN)</a:t>
          </a:r>
          <a:endParaRPr lang="en-US" dirty="0"/>
        </a:p>
      </dgm:t>
    </dgm:pt>
    <dgm:pt modelId="{D127FF4F-BC5C-4392-82F9-9BFC4E271715}" type="parTrans" cxnId="{892C3002-3300-442D-A07D-3D2F04F4E94D}">
      <dgm:prSet/>
      <dgm:spPr/>
      <dgm:t>
        <a:bodyPr/>
        <a:lstStyle/>
        <a:p>
          <a:endParaRPr lang="en-US"/>
        </a:p>
      </dgm:t>
    </dgm:pt>
    <dgm:pt modelId="{30BAA232-CA8D-4542-803E-146C9DCDCA86}" type="sibTrans" cxnId="{892C3002-3300-442D-A07D-3D2F04F4E94D}">
      <dgm:prSet/>
      <dgm:spPr/>
      <dgm:t>
        <a:bodyPr/>
        <a:lstStyle/>
        <a:p>
          <a:endParaRPr lang="en-US"/>
        </a:p>
      </dgm:t>
    </dgm:pt>
    <dgm:pt modelId="{B13437B6-4D6C-4F23-BB4A-4925624C5353}">
      <dgm:prSet/>
      <dgm:spPr/>
      <dgm:t>
        <a:bodyPr/>
        <a:lstStyle/>
        <a:p>
          <a:r>
            <a:rPr lang="en-GB"/>
            <a:t>Validation &amp; hyperparameter fine-tuning</a:t>
          </a:r>
          <a:endParaRPr lang="en-US"/>
        </a:p>
      </dgm:t>
    </dgm:pt>
    <dgm:pt modelId="{F007EB7E-FEF8-4C81-833A-63FF7B490422}" type="parTrans" cxnId="{610C2502-BBB8-438C-8A8D-0E2891F7C256}">
      <dgm:prSet/>
      <dgm:spPr/>
      <dgm:t>
        <a:bodyPr/>
        <a:lstStyle/>
        <a:p>
          <a:endParaRPr lang="en-US"/>
        </a:p>
      </dgm:t>
    </dgm:pt>
    <dgm:pt modelId="{E9BE71AE-6928-43EF-A939-E0B3F691857A}" type="sibTrans" cxnId="{610C2502-BBB8-438C-8A8D-0E2891F7C256}">
      <dgm:prSet/>
      <dgm:spPr/>
      <dgm:t>
        <a:bodyPr/>
        <a:lstStyle/>
        <a:p>
          <a:endParaRPr lang="en-US"/>
        </a:p>
      </dgm:t>
    </dgm:pt>
    <dgm:pt modelId="{BECA3AC4-5ABB-4FB0-A447-FA94FD17B8EF}">
      <dgm:prSet/>
      <dgm:spPr/>
      <dgm:t>
        <a:bodyPr/>
        <a:lstStyle/>
        <a:p>
          <a:r>
            <a:rPr lang="en-GB" dirty="0"/>
            <a:t>R</a:t>
          </a:r>
          <a:r>
            <a:rPr lang="en-GB" baseline="30000" dirty="0"/>
            <a:t>2</a:t>
          </a:r>
          <a:r>
            <a:rPr lang="en-GB" dirty="0"/>
            <a:t> + MSE (regression)</a:t>
          </a:r>
          <a:endParaRPr lang="en-US" dirty="0"/>
        </a:p>
      </dgm:t>
    </dgm:pt>
    <dgm:pt modelId="{F2F5A02C-52D4-4F44-9853-279154A6CC02}" type="parTrans" cxnId="{6936E7CD-58E8-4868-A74C-CB120951550C}">
      <dgm:prSet/>
      <dgm:spPr/>
      <dgm:t>
        <a:bodyPr/>
        <a:lstStyle/>
        <a:p>
          <a:endParaRPr lang="en-US"/>
        </a:p>
      </dgm:t>
    </dgm:pt>
    <dgm:pt modelId="{B00A7F7D-8A02-4A9B-804B-0B0A3ADA4DBE}" type="sibTrans" cxnId="{6936E7CD-58E8-4868-A74C-CB120951550C}">
      <dgm:prSet/>
      <dgm:spPr/>
      <dgm:t>
        <a:bodyPr/>
        <a:lstStyle/>
        <a:p>
          <a:endParaRPr lang="en-US"/>
        </a:p>
      </dgm:t>
    </dgm:pt>
    <dgm:pt modelId="{CA7B59E8-650F-46CB-A894-5FEFDBD6FA38}">
      <dgm:prSet/>
      <dgm:spPr/>
      <dgm:t>
        <a:bodyPr/>
        <a:lstStyle/>
        <a:p>
          <a:r>
            <a:rPr lang="en-GB"/>
            <a:t>Application</a:t>
          </a:r>
          <a:endParaRPr lang="en-US"/>
        </a:p>
      </dgm:t>
    </dgm:pt>
    <dgm:pt modelId="{5FC54DE9-F8DA-4341-891E-A67506E4CC8C}" type="parTrans" cxnId="{EBB6F778-3BD3-40FC-A64E-B6D743D0A175}">
      <dgm:prSet/>
      <dgm:spPr/>
      <dgm:t>
        <a:bodyPr/>
        <a:lstStyle/>
        <a:p>
          <a:endParaRPr lang="en-US"/>
        </a:p>
      </dgm:t>
    </dgm:pt>
    <dgm:pt modelId="{588C72D9-594F-4286-AAF5-F8D664019573}" type="sibTrans" cxnId="{EBB6F778-3BD3-40FC-A64E-B6D743D0A175}">
      <dgm:prSet/>
      <dgm:spPr/>
      <dgm:t>
        <a:bodyPr/>
        <a:lstStyle/>
        <a:p>
          <a:endParaRPr lang="en-US"/>
        </a:p>
      </dgm:t>
    </dgm:pt>
    <dgm:pt modelId="{AC4716AD-B1A3-47A4-9CC1-D267D938B8AE}">
      <dgm:prSet/>
      <dgm:spPr/>
      <dgm:t>
        <a:bodyPr/>
        <a:lstStyle/>
        <a:p>
          <a:r>
            <a:rPr lang="en-GB" dirty="0"/>
            <a:t>Feature importance, SHAP values</a:t>
          </a:r>
          <a:endParaRPr lang="en-US" dirty="0"/>
        </a:p>
      </dgm:t>
    </dgm:pt>
    <dgm:pt modelId="{C8DA8B7D-E0ED-4D9D-B9DA-09F6081DF572}" type="parTrans" cxnId="{33B31421-8FC7-4233-9DDC-58FA76A4539F}">
      <dgm:prSet/>
      <dgm:spPr/>
      <dgm:t>
        <a:bodyPr/>
        <a:lstStyle/>
        <a:p>
          <a:endParaRPr lang="en-US"/>
        </a:p>
      </dgm:t>
    </dgm:pt>
    <dgm:pt modelId="{0B9572D3-7CF4-4CC5-AB4F-147765F9A20B}" type="sibTrans" cxnId="{33B31421-8FC7-4233-9DDC-58FA76A4539F}">
      <dgm:prSet/>
      <dgm:spPr/>
      <dgm:t>
        <a:bodyPr/>
        <a:lstStyle/>
        <a:p>
          <a:endParaRPr lang="en-US"/>
        </a:p>
      </dgm:t>
    </dgm:pt>
    <dgm:pt modelId="{0B967408-CFD3-4DAC-A805-6A717529B384}">
      <dgm:prSet/>
      <dgm:spPr/>
      <dgm:t>
        <a:bodyPr/>
        <a:lstStyle/>
        <a:p>
          <a:r>
            <a:rPr lang="en-GB" dirty="0"/>
            <a:t>F1-score – recall + precision (classification)</a:t>
          </a:r>
          <a:endParaRPr lang="en-US" dirty="0"/>
        </a:p>
      </dgm:t>
    </dgm:pt>
    <dgm:pt modelId="{C30B4DDB-DC98-44F4-AD4E-E13D84668895}" type="parTrans" cxnId="{2FD6CECC-8050-4164-B6C7-4653892C9588}">
      <dgm:prSet/>
      <dgm:spPr/>
      <dgm:t>
        <a:bodyPr/>
        <a:lstStyle/>
        <a:p>
          <a:endParaRPr lang="en-GB"/>
        </a:p>
      </dgm:t>
    </dgm:pt>
    <dgm:pt modelId="{1DFA3C8A-3223-4995-89EF-C367B4D4292A}" type="sibTrans" cxnId="{2FD6CECC-8050-4164-B6C7-4653892C9588}">
      <dgm:prSet/>
      <dgm:spPr/>
      <dgm:t>
        <a:bodyPr/>
        <a:lstStyle/>
        <a:p>
          <a:endParaRPr lang="en-GB"/>
        </a:p>
      </dgm:t>
    </dgm:pt>
    <dgm:pt modelId="{37338A81-8DC9-4D07-8EA4-957B5D990683}" type="pres">
      <dgm:prSet presAssocID="{401E8FE9-C5A5-4EFB-8F64-713FCCE8B83F}" presName="linear" presStyleCnt="0">
        <dgm:presLayoutVars>
          <dgm:animLvl val="lvl"/>
          <dgm:resizeHandles val="exact"/>
        </dgm:presLayoutVars>
      </dgm:prSet>
      <dgm:spPr/>
    </dgm:pt>
    <dgm:pt modelId="{86FCD7C8-2101-4857-BE31-6E27B875BFE7}" type="pres">
      <dgm:prSet presAssocID="{F43752B6-EF0F-4F71-8EB0-4C54B67E47E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8CABE43-D4A2-4C0B-85E0-C4ECA7D7D3EB}" type="pres">
      <dgm:prSet presAssocID="{F43752B6-EF0F-4F71-8EB0-4C54B67E47E1}" presName="childText" presStyleLbl="revTx" presStyleIdx="0" presStyleCnt="5">
        <dgm:presLayoutVars>
          <dgm:bulletEnabled val="1"/>
        </dgm:presLayoutVars>
      </dgm:prSet>
      <dgm:spPr/>
    </dgm:pt>
    <dgm:pt modelId="{973E4EAF-CCB8-480B-BDEA-6566C71E8588}" type="pres">
      <dgm:prSet presAssocID="{D86596AE-1647-4202-AE0C-06E35A3855A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C10C400-9A56-4321-ADDC-836E9FC35AE0}" type="pres">
      <dgm:prSet presAssocID="{8E7C6988-C92A-48F2-B9BE-C726E328966C}" presName="spacer" presStyleCnt="0"/>
      <dgm:spPr/>
    </dgm:pt>
    <dgm:pt modelId="{C9D13F90-F7DF-4C01-BFD8-274C3FFECD9D}" type="pres">
      <dgm:prSet presAssocID="{62E43FAC-8E65-41F1-BDD3-72744B83AC3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B3565C4-4CD1-4B7F-B0DB-E0F1ADA50C3F}" type="pres">
      <dgm:prSet presAssocID="{62E43FAC-8E65-41F1-BDD3-72744B83AC3B}" presName="childText" presStyleLbl="revTx" presStyleIdx="1" presStyleCnt="5">
        <dgm:presLayoutVars>
          <dgm:bulletEnabled val="1"/>
        </dgm:presLayoutVars>
      </dgm:prSet>
      <dgm:spPr/>
    </dgm:pt>
    <dgm:pt modelId="{4BD1832C-3EDA-4613-97BF-461DB7729596}" type="pres">
      <dgm:prSet presAssocID="{3141941C-A0F7-4C84-BC6B-4DB5874B1C0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B12A89F-5FA5-48B7-92CF-02A4DE9B2217}" type="pres">
      <dgm:prSet presAssocID="{3141941C-A0F7-4C84-BC6B-4DB5874B1C04}" presName="childText" presStyleLbl="revTx" presStyleIdx="2" presStyleCnt="5">
        <dgm:presLayoutVars>
          <dgm:bulletEnabled val="1"/>
        </dgm:presLayoutVars>
      </dgm:prSet>
      <dgm:spPr/>
    </dgm:pt>
    <dgm:pt modelId="{EF8524D6-131B-4513-BE14-8DC85C656577}" type="pres">
      <dgm:prSet presAssocID="{B13437B6-4D6C-4F23-BB4A-4925624C535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2F1988F-7E3B-428C-9B8C-9551C628128B}" type="pres">
      <dgm:prSet presAssocID="{B13437B6-4D6C-4F23-BB4A-4925624C5353}" presName="childText" presStyleLbl="revTx" presStyleIdx="3" presStyleCnt="5">
        <dgm:presLayoutVars>
          <dgm:bulletEnabled val="1"/>
        </dgm:presLayoutVars>
      </dgm:prSet>
      <dgm:spPr/>
    </dgm:pt>
    <dgm:pt modelId="{EA4139DA-993E-4622-AEDC-3F12BE95E410}" type="pres">
      <dgm:prSet presAssocID="{CA7B59E8-650F-46CB-A894-5FEFDBD6FA38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11D0E91-5669-4F01-8CDA-41913B471050}" type="pres">
      <dgm:prSet presAssocID="{CA7B59E8-650F-46CB-A894-5FEFDBD6FA38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610C2502-BBB8-438C-8A8D-0E2891F7C256}" srcId="{401E8FE9-C5A5-4EFB-8F64-713FCCE8B83F}" destId="{B13437B6-4D6C-4F23-BB4A-4925624C5353}" srcOrd="4" destOrd="0" parTransId="{F007EB7E-FEF8-4C81-833A-63FF7B490422}" sibTransId="{E9BE71AE-6928-43EF-A939-E0B3F691857A}"/>
    <dgm:cxn modelId="{892C3002-3300-442D-A07D-3D2F04F4E94D}" srcId="{3141941C-A0F7-4C84-BC6B-4DB5874B1C04}" destId="{2C67F6F1-3D25-4C24-B0F0-927640C331E4}" srcOrd="1" destOrd="0" parTransId="{D127FF4F-BC5C-4392-82F9-9BFC4E271715}" sibTransId="{30BAA232-CA8D-4542-803E-146C9DCDCA86}"/>
    <dgm:cxn modelId="{33B31421-8FC7-4233-9DDC-58FA76A4539F}" srcId="{CA7B59E8-650F-46CB-A894-5FEFDBD6FA38}" destId="{AC4716AD-B1A3-47A4-9CC1-D267D938B8AE}" srcOrd="0" destOrd="0" parTransId="{C8DA8B7D-E0ED-4D9D-B9DA-09F6081DF572}" sibTransId="{0B9572D3-7CF4-4CC5-AB4F-147765F9A20B}"/>
    <dgm:cxn modelId="{50428B23-BE50-4EF9-AE85-29AB3677125D}" srcId="{401E8FE9-C5A5-4EFB-8F64-713FCCE8B83F}" destId="{62E43FAC-8E65-41F1-BDD3-72744B83AC3B}" srcOrd="2" destOrd="0" parTransId="{6A3AB787-C5DD-4C4C-8E83-6BD2F6BEC345}" sibTransId="{B839D92F-7706-4DD3-807E-6CB024114A7C}"/>
    <dgm:cxn modelId="{8E31D425-48E7-462C-A28E-E6B539373F45}" type="presOf" srcId="{F43752B6-EF0F-4F71-8EB0-4C54B67E47E1}" destId="{86FCD7C8-2101-4857-BE31-6E27B875BFE7}" srcOrd="0" destOrd="0" presId="urn:microsoft.com/office/officeart/2005/8/layout/vList2"/>
    <dgm:cxn modelId="{1D66222F-020D-407F-BCC9-F92CFABAD540}" type="presOf" srcId="{62E43FAC-8E65-41F1-BDD3-72744B83AC3B}" destId="{C9D13F90-F7DF-4C01-BFD8-274C3FFECD9D}" srcOrd="0" destOrd="0" presId="urn:microsoft.com/office/officeart/2005/8/layout/vList2"/>
    <dgm:cxn modelId="{4B531A3A-4202-4DB5-9FBD-AB0E4249FC61}" type="presOf" srcId="{B13437B6-4D6C-4F23-BB4A-4925624C5353}" destId="{EF8524D6-131B-4513-BE14-8DC85C656577}" srcOrd="0" destOrd="0" presId="urn:microsoft.com/office/officeart/2005/8/layout/vList2"/>
    <dgm:cxn modelId="{9503DD5E-FE9B-4314-8C03-9EE7EDDF20B4}" srcId="{401E8FE9-C5A5-4EFB-8F64-713FCCE8B83F}" destId="{F43752B6-EF0F-4F71-8EB0-4C54B67E47E1}" srcOrd="0" destOrd="0" parTransId="{BA30D005-A994-4E1E-9F42-EBE439B7A715}" sibTransId="{F1644234-C166-42B3-B7B3-61BF4BF1F9BD}"/>
    <dgm:cxn modelId="{0C74B041-6534-4C97-87D0-CB436335B79D}" type="presOf" srcId="{401E8FE9-C5A5-4EFB-8F64-713FCCE8B83F}" destId="{37338A81-8DC9-4D07-8EA4-957B5D990683}" srcOrd="0" destOrd="0" presId="urn:microsoft.com/office/officeart/2005/8/layout/vList2"/>
    <dgm:cxn modelId="{CE440270-0228-4A5B-8F5F-C56EB6D1A779}" type="presOf" srcId="{BECA3AC4-5ABB-4FB0-A447-FA94FD17B8EF}" destId="{72F1988F-7E3B-428C-9B8C-9551C628128B}" srcOrd="0" destOrd="1" presId="urn:microsoft.com/office/officeart/2005/8/layout/vList2"/>
    <dgm:cxn modelId="{CFE66471-F787-438A-9E4B-F1E729E992C0}" type="presOf" srcId="{AC4716AD-B1A3-47A4-9CC1-D267D938B8AE}" destId="{011D0E91-5669-4F01-8CDA-41913B471050}" srcOrd="0" destOrd="0" presId="urn:microsoft.com/office/officeart/2005/8/layout/vList2"/>
    <dgm:cxn modelId="{5AAFCE71-36AC-47E3-B3C1-163ACE76B66B}" srcId="{401E8FE9-C5A5-4EFB-8F64-713FCCE8B83F}" destId="{3141941C-A0F7-4C84-BC6B-4DB5874B1C04}" srcOrd="3" destOrd="0" parTransId="{A60D19FC-5399-41BF-A359-48ACD6D07D3E}" sibTransId="{A1F404C6-0726-4DC0-8E6F-D7F14DC9887C}"/>
    <dgm:cxn modelId="{B38CF977-F524-4D04-952B-B5A421970EAF}" type="presOf" srcId="{DFE1CC65-0861-4ECE-A4B0-7D6C9ABA05A6}" destId="{CB3565C4-4CD1-4B7F-B0DB-E0F1ADA50C3F}" srcOrd="0" destOrd="0" presId="urn:microsoft.com/office/officeart/2005/8/layout/vList2"/>
    <dgm:cxn modelId="{D649B058-6FBE-4E7B-BCA0-F1D2B2801B7B}" srcId="{3141941C-A0F7-4C84-BC6B-4DB5874B1C04}" destId="{159D48AF-20F7-40F2-8D3D-76015763598F}" srcOrd="0" destOrd="0" parTransId="{3E447EB6-D043-41CA-9565-18C61A278EA7}" sibTransId="{06A2DF5F-39DA-4531-8542-8A15FFF192EE}"/>
    <dgm:cxn modelId="{EBB6F778-3BD3-40FC-A64E-B6D743D0A175}" srcId="{401E8FE9-C5A5-4EFB-8F64-713FCCE8B83F}" destId="{CA7B59E8-650F-46CB-A894-5FEFDBD6FA38}" srcOrd="5" destOrd="0" parTransId="{5FC54DE9-F8DA-4341-891E-A67506E4CC8C}" sibTransId="{588C72D9-594F-4286-AAF5-F8D664019573}"/>
    <dgm:cxn modelId="{6C66BB7D-8B5C-4487-BAD2-69C2DECD8298}" type="presOf" srcId="{BC2A0248-2375-42A6-AA2C-F146491EF865}" destId="{48CABE43-D4A2-4C0B-85E0-C4ECA7D7D3EB}" srcOrd="0" destOrd="0" presId="urn:microsoft.com/office/officeart/2005/8/layout/vList2"/>
    <dgm:cxn modelId="{F405317F-3BED-4F5A-9450-D4717C235BC2}" type="presOf" srcId="{FFFBA632-B2ED-4986-9C5F-2E2CFB8F0A01}" destId="{48CABE43-D4A2-4C0B-85E0-C4ECA7D7D3EB}" srcOrd="0" destOrd="1" presId="urn:microsoft.com/office/officeart/2005/8/layout/vList2"/>
    <dgm:cxn modelId="{CE8CD283-EC2C-41EE-A2FF-3E70142CC273}" type="presOf" srcId="{3141941C-A0F7-4C84-BC6B-4DB5874B1C04}" destId="{4BD1832C-3EDA-4613-97BF-461DB7729596}" srcOrd="0" destOrd="0" presId="urn:microsoft.com/office/officeart/2005/8/layout/vList2"/>
    <dgm:cxn modelId="{D83DB192-226C-430F-9D5C-C6A918308B72}" srcId="{62E43FAC-8E65-41F1-BDD3-72744B83AC3B}" destId="{DFE1CC65-0861-4ECE-A4B0-7D6C9ABA05A6}" srcOrd="0" destOrd="0" parTransId="{91C06253-FE66-4EB0-A73A-373EE8F25A08}" sibTransId="{6D79867C-9ACA-491E-94FD-EB7C95C4ED4E}"/>
    <dgm:cxn modelId="{71200B96-A251-4B3F-AFCE-435DA9B0FBD1}" type="presOf" srcId="{D86596AE-1647-4202-AE0C-06E35A3855A2}" destId="{973E4EAF-CCB8-480B-BDEA-6566C71E8588}" srcOrd="0" destOrd="0" presId="urn:microsoft.com/office/officeart/2005/8/layout/vList2"/>
    <dgm:cxn modelId="{EADA0AA3-62C6-4CD7-A821-4FAF8E210CE0}" type="presOf" srcId="{159D48AF-20F7-40F2-8D3D-76015763598F}" destId="{EB12A89F-5FA5-48B7-92CF-02A4DE9B2217}" srcOrd="0" destOrd="0" presId="urn:microsoft.com/office/officeart/2005/8/layout/vList2"/>
    <dgm:cxn modelId="{8DA504AD-B79B-498F-BA66-613D837C10D7}" srcId="{401E8FE9-C5A5-4EFB-8F64-713FCCE8B83F}" destId="{D86596AE-1647-4202-AE0C-06E35A3855A2}" srcOrd="1" destOrd="0" parTransId="{85E0FC50-DC41-4E85-A937-A4369FF003D0}" sibTransId="{8E7C6988-C92A-48F2-B9BE-C726E328966C}"/>
    <dgm:cxn modelId="{1FF709BE-594A-41E1-AE3A-7DD840B9471B}" srcId="{F43752B6-EF0F-4F71-8EB0-4C54B67E47E1}" destId="{BC2A0248-2375-42A6-AA2C-F146491EF865}" srcOrd="0" destOrd="0" parTransId="{1CC17492-E21B-4C2C-B11D-2D664B351382}" sibTransId="{C54DFF94-36C8-4032-840A-7110C554D3FF}"/>
    <dgm:cxn modelId="{BAD822C6-8950-444A-9AEE-BF4B81EE24C0}" type="presOf" srcId="{2C67F6F1-3D25-4C24-B0F0-927640C331E4}" destId="{EB12A89F-5FA5-48B7-92CF-02A4DE9B2217}" srcOrd="0" destOrd="1" presId="urn:microsoft.com/office/officeart/2005/8/layout/vList2"/>
    <dgm:cxn modelId="{2FD6CECC-8050-4164-B6C7-4653892C9588}" srcId="{B13437B6-4D6C-4F23-BB4A-4925624C5353}" destId="{0B967408-CFD3-4DAC-A805-6A717529B384}" srcOrd="0" destOrd="0" parTransId="{C30B4DDB-DC98-44F4-AD4E-E13D84668895}" sibTransId="{1DFA3C8A-3223-4995-89EF-C367B4D4292A}"/>
    <dgm:cxn modelId="{6936E7CD-58E8-4868-A74C-CB120951550C}" srcId="{B13437B6-4D6C-4F23-BB4A-4925624C5353}" destId="{BECA3AC4-5ABB-4FB0-A447-FA94FD17B8EF}" srcOrd="1" destOrd="0" parTransId="{F2F5A02C-52D4-4F44-9853-279154A6CC02}" sibTransId="{B00A7F7D-8A02-4A9B-804B-0B0A3ADA4DBE}"/>
    <dgm:cxn modelId="{6CA168D3-191E-4B91-8521-F615DF9212F0}" srcId="{F43752B6-EF0F-4F71-8EB0-4C54B67E47E1}" destId="{FFFBA632-B2ED-4986-9C5F-2E2CFB8F0A01}" srcOrd="1" destOrd="0" parTransId="{B55D6FC9-9437-4509-99A8-FCC9FB1D877C}" sibTransId="{7C312AB0-C553-469D-924D-E9646F16CCB1}"/>
    <dgm:cxn modelId="{6A04C2E6-6055-422B-8EC0-BFAC3E4A44B6}" type="presOf" srcId="{CA7B59E8-650F-46CB-A894-5FEFDBD6FA38}" destId="{EA4139DA-993E-4622-AEDC-3F12BE95E410}" srcOrd="0" destOrd="0" presId="urn:microsoft.com/office/officeart/2005/8/layout/vList2"/>
    <dgm:cxn modelId="{465E0FF7-2619-4485-A9C9-5C0A304D43E5}" type="presOf" srcId="{0B967408-CFD3-4DAC-A805-6A717529B384}" destId="{72F1988F-7E3B-428C-9B8C-9551C628128B}" srcOrd="0" destOrd="0" presId="urn:microsoft.com/office/officeart/2005/8/layout/vList2"/>
    <dgm:cxn modelId="{C8070BA8-DEF1-4E5E-99FA-C0C0ECF44122}" type="presParOf" srcId="{37338A81-8DC9-4D07-8EA4-957B5D990683}" destId="{86FCD7C8-2101-4857-BE31-6E27B875BFE7}" srcOrd="0" destOrd="0" presId="urn:microsoft.com/office/officeart/2005/8/layout/vList2"/>
    <dgm:cxn modelId="{DAC396E8-279A-41D3-BE04-2215C9DE3FFD}" type="presParOf" srcId="{37338A81-8DC9-4D07-8EA4-957B5D990683}" destId="{48CABE43-D4A2-4C0B-85E0-C4ECA7D7D3EB}" srcOrd="1" destOrd="0" presId="urn:microsoft.com/office/officeart/2005/8/layout/vList2"/>
    <dgm:cxn modelId="{58363BA4-C408-46B0-A6C2-7B25CCCD6BA6}" type="presParOf" srcId="{37338A81-8DC9-4D07-8EA4-957B5D990683}" destId="{973E4EAF-CCB8-480B-BDEA-6566C71E8588}" srcOrd="2" destOrd="0" presId="urn:microsoft.com/office/officeart/2005/8/layout/vList2"/>
    <dgm:cxn modelId="{80A541F5-8845-4259-A0E8-180F3F20C6A4}" type="presParOf" srcId="{37338A81-8DC9-4D07-8EA4-957B5D990683}" destId="{7C10C400-9A56-4321-ADDC-836E9FC35AE0}" srcOrd="3" destOrd="0" presId="urn:microsoft.com/office/officeart/2005/8/layout/vList2"/>
    <dgm:cxn modelId="{C833FE8D-6892-451E-9B2A-3AA2B873636C}" type="presParOf" srcId="{37338A81-8DC9-4D07-8EA4-957B5D990683}" destId="{C9D13F90-F7DF-4C01-BFD8-274C3FFECD9D}" srcOrd="4" destOrd="0" presId="urn:microsoft.com/office/officeart/2005/8/layout/vList2"/>
    <dgm:cxn modelId="{59173A92-54DC-4977-AE1D-17A693C60A5C}" type="presParOf" srcId="{37338A81-8DC9-4D07-8EA4-957B5D990683}" destId="{CB3565C4-4CD1-4B7F-B0DB-E0F1ADA50C3F}" srcOrd="5" destOrd="0" presId="urn:microsoft.com/office/officeart/2005/8/layout/vList2"/>
    <dgm:cxn modelId="{09F3899F-D97F-4ABB-B54B-651622CA1485}" type="presParOf" srcId="{37338A81-8DC9-4D07-8EA4-957B5D990683}" destId="{4BD1832C-3EDA-4613-97BF-461DB7729596}" srcOrd="6" destOrd="0" presId="urn:microsoft.com/office/officeart/2005/8/layout/vList2"/>
    <dgm:cxn modelId="{790606C2-8DCF-48BB-8365-5A64A7E0C266}" type="presParOf" srcId="{37338A81-8DC9-4D07-8EA4-957B5D990683}" destId="{EB12A89F-5FA5-48B7-92CF-02A4DE9B2217}" srcOrd="7" destOrd="0" presId="urn:microsoft.com/office/officeart/2005/8/layout/vList2"/>
    <dgm:cxn modelId="{7EEB77B5-3B4E-408D-8164-A4E7FB39A86B}" type="presParOf" srcId="{37338A81-8DC9-4D07-8EA4-957B5D990683}" destId="{EF8524D6-131B-4513-BE14-8DC85C656577}" srcOrd="8" destOrd="0" presId="urn:microsoft.com/office/officeart/2005/8/layout/vList2"/>
    <dgm:cxn modelId="{D0A3A8B3-6575-4768-9614-74CD6FD43C7B}" type="presParOf" srcId="{37338A81-8DC9-4D07-8EA4-957B5D990683}" destId="{72F1988F-7E3B-428C-9B8C-9551C628128B}" srcOrd="9" destOrd="0" presId="urn:microsoft.com/office/officeart/2005/8/layout/vList2"/>
    <dgm:cxn modelId="{E3B7C516-B7D3-4171-B175-8674A68C01B7}" type="presParOf" srcId="{37338A81-8DC9-4D07-8EA4-957B5D990683}" destId="{EA4139DA-993E-4622-AEDC-3F12BE95E410}" srcOrd="10" destOrd="0" presId="urn:microsoft.com/office/officeart/2005/8/layout/vList2"/>
    <dgm:cxn modelId="{9271C921-3786-43D8-8E8B-AD028B5D2A14}" type="presParOf" srcId="{37338A81-8DC9-4D07-8EA4-957B5D990683}" destId="{011D0E91-5669-4F01-8CDA-41913B471050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6076D-B74C-4C00-A5F5-74A16F4E16EF}" type="doc">
      <dgm:prSet loTypeId="urn:microsoft.com/office/officeart/2005/8/layout/matrix2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9B48C74-3444-49D8-BD58-BB6A4FAFB67F}">
      <dgm:prSet/>
      <dgm:spPr/>
      <dgm:t>
        <a:bodyPr/>
        <a:lstStyle/>
        <a:p>
          <a:r>
            <a:rPr lang="en-GB" b="1"/>
            <a:t>Geospatial</a:t>
          </a:r>
          <a:r>
            <a:rPr lang="en-GB"/>
            <a:t>: GDAL, Rasterio, Geopandas</a:t>
          </a:r>
          <a:endParaRPr lang="en-US"/>
        </a:p>
      </dgm:t>
    </dgm:pt>
    <dgm:pt modelId="{0CD98F7B-3AF9-4761-A640-F54810ED35FC}" type="parTrans" cxnId="{565A3BEE-0383-46C0-A302-DEFB56687D5F}">
      <dgm:prSet/>
      <dgm:spPr/>
      <dgm:t>
        <a:bodyPr/>
        <a:lstStyle/>
        <a:p>
          <a:endParaRPr lang="en-US"/>
        </a:p>
      </dgm:t>
    </dgm:pt>
    <dgm:pt modelId="{E179C982-3116-459E-A3A3-CC60817EE37C}" type="sibTrans" cxnId="{565A3BEE-0383-46C0-A302-DEFB56687D5F}">
      <dgm:prSet/>
      <dgm:spPr/>
      <dgm:t>
        <a:bodyPr/>
        <a:lstStyle/>
        <a:p>
          <a:endParaRPr lang="en-US"/>
        </a:p>
      </dgm:t>
    </dgm:pt>
    <dgm:pt modelId="{0E3E7A42-7857-4259-9D4F-B343325D9C43}">
      <dgm:prSet/>
      <dgm:spPr/>
      <dgm:t>
        <a:bodyPr/>
        <a:lstStyle/>
        <a:p>
          <a:r>
            <a:rPr lang="en-GB" b="1"/>
            <a:t>AI/ML</a:t>
          </a:r>
          <a:r>
            <a:rPr lang="en-GB"/>
            <a:t>: Scikit-learn, TensorFlow, PyTorch</a:t>
          </a:r>
          <a:endParaRPr lang="en-US"/>
        </a:p>
      </dgm:t>
    </dgm:pt>
    <dgm:pt modelId="{F75F2FD0-E4E8-40C7-8A4B-A0E9BE0017CD}" type="parTrans" cxnId="{C11527FA-1599-4C4C-8DE3-90472D4821DC}">
      <dgm:prSet/>
      <dgm:spPr/>
      <dgm:t>
        <a:bodyPr/>
        <a:lstStyle/>
        <a:p>
          <a:endParaRPr lang="en-US"/>
        </a:p>
      </dgm:t>
    </dgm:pt>
    <dgm:pt modelId="{10B2CA5E-7614-41C3-B260-3251B24DEB37}" type="sibTrans" cxnId="{C11527FA-1599-4C4C-8DE3-90472D4821DC}">
      <dgm:prSet/>
      <dgm:spPr/>
      <dgm:t>
        <a:bodyPr/>
        <a:lstStyle/>
        <a:p>
          <a:endParaRPr lang="en-US"/>
        </a:p>
      </dgm:t>
    </dgm:pt>
    <dgm:pt modelId="{DA6CB8AD-F995-421F-A8D8-E3133492255D}">
      <dgm:prSet/>
      <dgm:spPr/>
      <dgm:t>
        <a:bodyPr/>
        <a:lstStyle/>
        <a:p>
          <a:r>
            <a:rPr lang="en-GB" b="1"/>
            <a:t>Cloud Computing</a:t>
          </a:r>
          <a:r>
            <a:rPr lang="en-GB"/>
            <a:t>: Google Cloud Platform (GCP), Amazon Web Services (AWS), Microsoft Azure</a:t>
          </a:r>
          <a:endParaRPr lang="en-US"/>
        </a:p>
      </dgm:t>
    </dgm:pt>
    <dgm:pt modelId="{386992B7-A8DA-49A6-A275-245CC08BFA17}" type="parTrans" cxnId="{D36BE200-6B1D-49A0-B863-B51D5405C0CF}">
      <dgm:prSet/>
      <dgm:spPr/>
      <dgm:t>
        <a:bodyPr/>
        <a:lstStyle/>
        <a:p>
          <a:endParaRPr lang="en-US"/>
        </a:p>
      </dgm:t>
    </dgm:pt>
    <dgm:pt modelId="{0EEB85B7-8614-4012-A1BB-E0227ABF5673}" type="sibTrans" cxnId="{D36BE200-6B1D-49A0-B863-B51D5405C0CF}">
      <dgm:prSet/>
      <dgm:spPr/>
      <dgm:t>
        <a:bodyPr/>
        <a:lstStyle/>
        <a:p>
          <a:endParaRPr lang="en-US"/>
        </a:p>
      </dgm:t>
    </dgm:pt>
    <dgm:pt modelId="{76F0D683-61D9-4EF6-A75C-D328696EF5F8}">
      <dgm:prSet/>
      <dgm:spPr/>
      <dgm:t>
        <a:bodyPr/>
        <a:lstStyle/>
        <a:p>
          <a:r>
            <a:rPr lang="en-GB" b="1"/>
            <a:t>Big Data</a:t>
          </a:r>
          <a:r>
            <a:rPr lang="en-GB"/>
            <a:t>: Google Earth Engine, ESA Portal, NASA Earth Data, ECMWF (European Centre for Medium-Range Weather Forecasts)</a:t>
          </a:r>
          <a:endParaRPr lang="en-US"/>
        </a:p>
      </dgm:t>
    </dgm:pt>
    <dgm:pt modelId="{9C309A15-DF80-4774-BCF6-B9C3DBCB46EC}" type="parTrans" cxnId="{7331469D-71FD-4088-8612-DE34DC485DCE}">
      <dgm:prSet/>
      <dgm:spPr/>
      <dgm:t>
        <a:bodyPr/>
        <a:lstStyle/>
        <a:p>
          <a:endParaRPr lang="en-US"/>
        </a:p>
      </dgm:t>
    </dgm:pt>
    <dgm:pt modelId="{AF667F79-9AAF-4D40-95E0-C55E66A79050}" type="sibTrans" cxnId="{7331469D-71FD-4088-8612-DE34DC485DCE}">
      <dgm:prSet/>
      <dgm:spPr/>
      <dgm:t>
        <a:bodyPr/>
        <a:lstStyle/>
        <a:p>
          <a:endParaRPr lang="en-US"/>
        </a:p>
      </dgm:t>
    </dgm:pt>
    <dgm:pt modelId="{53433A11-D98B-409E-A2A5-6E4C31527809}" type="pres">
      <dgm:prSet presAssocID="{9846076D-B74C-4C00-A5F5-74A16F4E16EF}" presName="matrix" presStyleCnt="0">
        <dgm:presLayoutVars>
          <dgm:chMax val="1"/>
          <dgm:dir/>
          <dgm:resizeHandles val="exact"/>
        </dgm:presLayoutVars>
      </dgm:prSet>
      <dgm:spPr/>
    </dgm:pt>
    <dgm:pt modelId="{A2B8BFC6-05A4-4F99-A8F5-BB09651E3AEC}" type="pres">
      <dgm:prSet presAssocID="{9846076D-B74C-4C00-A5F5-74A16F4E16EF}" presName="axisShape" presStyleLbl="bgShp" presStyleIdx="0" presStyleCnt="1"/>
      <dgm:spPr/>
    </dgm:pt>
    <dgm:pt modelId="{FE9CF903-37E4-4773-B03D-D219F44A9142}" type="pres">
      <dgm:prSet presAssocID="{9846076D-B74C-4C00-A5F5-74A16F4E16EF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9D11D3-903A-48FC-9C49-B3E26FA0A458}" type="pres">
      <dgm:prSet presAssocID="{9846076D-B74C-4C00-A5F5-74A16F4E16EF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CE4B1A-6BE3-4C7F-AE96-133DC0F53AD9}" type="pres">
      <dgm:prSet presAssocID="{9846076D-B74C-4C00-A5F5-74A16F4E16EF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61BDE7F-AF04-4FA3-8ADB-4E55CBE88228}" type="pres">
      <dgm:prSet presAssocID="{9846076D-B74C-4C00-A5F5-74A16F4E16EF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6BE200-6B1D-49A0-B863-B51D5405C0CF}" srcId="{9846076D-B74C-4C00-A5F5-74A16F4E16EF}" destId="{DA6CB8AD-F995-421F-A8D8-E3133492255D}" srcOrd="2" destOrd="0" parTransId="{386992B7-A8DA-49A6-A275-245CC08BFA17}" sibTransId="{0EEB85B7-8614-4012-A1BB-E0227ABF5673}"/>
    <dgm:cxn modelId="{CB882D80-4E5D-45F1-BAED-7BD5ABCC750F}" type="presOf" srcId="{9846076D-B74C-4C00-A5F5-74A16F4E16EF}" destId="{53433A11-D98B-409E-A2A5-6E4C31527809}" srcOrd="0" destOrd="0" presId="urn:microsoft.com/office/officeart/2005/8/layout/matrix2"/>
    <dgm:cxn modelId="{9DF8E685-D0FD-4DC7-8C12-606F68F92670}" type="presOf" srcId="{DA6CB8AD-F995-421F-A8D8-E3133492255D}" destId="{38CE4B1A-6BE3-4C7F-AE96-133DC0F53AD9}" srcOrd="0" destOrd="0" presId="urn:microsoft.com/office/officeart/2005/8/layout/matrix2"/>
    <dgm:cxn modelId="{3823FB92-9C5B-46A3-BAC4-E5CB372BFDB4}" type="presOf" srcId="{49B48C74-3444-49D8-BD58-BB6A4FAFB67F}" destId="{FE9CF903-37E4-4773-B03D-D219F44A9142}" srcOrd="0" destOrd="0" presId="urn:microsoft.com/office/officeart/2005/8/layout/matrix2"/>
    <dgm:cxn modelId="{C2C3E097-96F5-407A-B2E8-B7E1458B87C0}" type="presOf" srcId="{76F0D683-61D9-4EF6-A75C-D328696EF5F8}" destId="{561BDE7F-AF04-4FA3-8ADB-4E55CBE88228}" srcOrd="0" destOrd="0" presId="urn:microsoft.com/office/officeart/2005/8/layout/matrix2"/>
    <dgm:cxn modelId="{7331469D-71FD-4088-8612-DE34DC485DCE}" srcId="{9846076D-B74C-4C00-A5F5-74A16F4E16EF}" destId="{76F0D683-61D9-4EF6-A75C-D328696EF5F8}" srcOrd="3" destOrd="0" parTransId="{9C309A15-DF80-4774-BCF6-B9C3DBCB46EC}" sibTransId="{AF667F79-9AAF-4D40-95E0-C55E66A79050}"/>
    <dgm:cxn modelId="{6ED6FBE8-BF36-4361-8187-6882B4B694B8}" type="presOf" srcId="{0E3E7A42-7857-4259-9D4F-B343325D9C43}" destId="{779D11D3-903A-48FC-9C49-B3E26FA0A458}" srcOrd="0" destOrd="0" presId="urn:microsoft.com/office/officeart/2005/8/layout/matrix2"/>
    <dgm:cxn modelId="{565A3BEE-0383-46C0-A302-DEFB56687D5F}" srcId="{9846076D-B74C-4C00-A5F5-74A16F4E16EF}" destId="{49B48C74-3444-49D8-BD58-BB6A4FAFB67F}" srcOrd="0" destOrd="0" parTransId="{0CD98F7B-3AF9-4761-A640-F54810ED35FC}" sibTransId="{E179C982-3116-459E-A3A3-CC60817EE37C}"/>
    <dgm:cxn modelId="{C11527FA-1599-4C4C-8DE3-90472D4821DC}" srcId="{9846076D-B74C-4C00-A5F5-74A16F4E16EF}" destId="{0E3E7A42-7857-4259-9D4F-B343325D9C43}" srcOrd="1" destOrd="0" parTransId="{F75F2FD0-E4E8-40C7-8A4B-A0E9BE0017CD}" sibTransId="{10B2CA5E-7614-41C3-B260-3251B24DEB37}"/>
    <dgm:cxn modelId="{42383D6A-F069-4EBC-9EB7-0B9AD43204AC}" type="presParOf" srcId="{53433A11-D98B-409E-A2A5-6E4C31527809}" destId="{A2B8BFC6-05A4-4F99-A8F5-BB09651E3AEC}" srcOrd="0" destOrd="0" presId="urn:microsoft.com/office/officeart/2005/8/layout/matrix2"/>
    <dgm:cxn modelId="{8BAE97D7-CB92-4AE7-A2F8-10A3348E640A}" type="presParOf" srcId="{53433A11-D98B-409E-A2A5-6E4C31527809}" destId="{FE9CF903-37E4-4773-B03D-D219F44A9142}" srcOrd="1" destOrd="0" presId="urn:microsoft.com/office/officeart/2005/8/layout/matrix2"/>
    <dgm:cxn modelId="{8212B029-79F0-4FE3-8ECE-193B87CE3779}" type="presParOf" srcId="{53433A11-D98B-409E-A2A5-6E4C31527809}" destId="{779D11D3-903A-48FC-9C49-B3E26FA0A458}" srcOrd="2" destOrd="0" presId="urn:microsoft.com/office/officeart/2005/8/layout/matrix2"/>
    <dgm:cxn modelId="{177C522F-4F44-482A-8067-EB54A90D5C5B}" type="presParOf" srcId="{53433A11-D98B-409E-A2A5-6E4C31527809}" destId="{38CE4B1A-6BE3-4C7F-AE96-133DC0F53AD9}" srcOrd="3" destOrd="0" presId="urn:microsoft.com/office/officeart/2005/8/layout/matrix2"/>
    <dgm:cxn modelId="{E604C0D8-8D28-41B6-9801-78CF9ADC15C4}" type="presParOf" srcId="{53433A11-D98B-409E-A2A5-6E4C31527809}" destId="{561BDE7F-AF04-4FA3-8ADB-4E55CBE88228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F50759-0A16-424E-AAEC-1E5292E0D5B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56596A3-0761-41E9-B22B-6767084A0832}">
      <dgm:prSet/>
      <dgm:spPr/>
      <dgm:t>
        <a:bodyPr/>
        <a:lstStyle/>
        <a:p>
          <a:pPr>
            <a:defRPr cap="all"/>
          </a:pPr>
          <a:r>
            <a:rPr lang="en-GB"/>
            <a:t>Bias in AI models</a:t>
          </a:r>
          <a:endParaRPr lang="en-US"/>
        </a:p>
      </dgm:t>
    </dgm:pt>
    <dgm:pt modelId="{B73D74B9-33CD-4514-B8ED-547DE2497CCC}" type="parTrans" cxnId="{60F02B39-8A0C-403C-ACBD-AF58E20CB5E6}">
      <dgm:prSet/>
      <dgm:spPr/>
      <dgm:t>
        <a:bodyPr/>
        <a:lstStyle/>
        <a:p>
          <a:endParaRPr lang="en-US"/>
        </a:p>
      </dgm:t>
    </dgm:pt>
    <dgm:pt modelId="{2FA9E999-AF4F-429A-8B6F-9D38E12F3D28}" type="sibTrans" cxnId="{60F02B39-8A0C-403C-ACBD-AF58E20CB5E6}">
      <dgm:prSet/>
      <dgm:spPr/>
      <dgm:t>
        <a:bodyPr/>
        <a:lstStyle/>
        <a:p>
          <a:endParaRPr lang="en-US"/>
        </a:p>
      </dgm:t>
    </dgm:pt>
    <dgm:pt modelId="{705985D6-F5C6-4742-9F99-F95A695A7CD9}">
      <dgm:prSet/>
      <dgm:spPr/>
      <dgm:t>
        <a:bodyPr/>
        <a:lstStyle/>
        <a:p>
          <a:pPr>
            <a:defRPr cap="all"/>
          </a:pPr>
          <a:r>
            <a:rPr lang="en-GB"/>
            <a:t>Data privacy issues</a:t>
          </a:r>
          <a:endParaRPr lang="en-US"/>
        </a:p>
      </dgm:t>
    </dgm:pt>
    <dgm:pt modelId="{CFB5D68F-8DF1-4F81-A281-ECE6879DA7D0}" type="parTrans" cxnId="{93019902-1993-4DD8-9356-FF99CE6D435C}">
      <dgm:prSet/>
      <dgm:spPr/>
      <dgm:t>
        <a:bodyPr/>
        <a:lstStyle/>
        <a:p>
          <a:endParaRPr lang="en-US"/>
        </a:p>
      </dgm:t>
    </dgm:pt>
    <dgm:pt modelId="{D2BA6032-5C69-42AE-8A9E-E3E32B9B7713}" type="sibTrans" cxnId="{93019902-1993-4DD8-9356-FF99CE6D435C}">
      <dgm:prSet/>
      <dgm:spPr/>
      <dgm:t>
        <a:bodyPr/>
        <a:lstStyle/>
        <a:p>
          <a:endParaRPr lang="en-US"/>
        </a:p>
      </dgm:t>
    </dgm:pt>
    <dgm:pt modelId="{30C57D55-0429-4C38-B7F1-D3F3434529B9}" type="pres">
      <dgm:prSet presAssocID="{19F50759-0A16-424E-AAEC-1E5292E0D5B1}" presName="root" presStyleCnt="0">
        <dgm:presLayoutVars>
          <dgm:dir/>
          <dgm:resizeHandles val="exact"/>
        </dgm:presLayoutVars>
      </dgm:prSet>
      <dgm:spPr/>
    </dgm:pt>
    <dgm:pt modelId="{A0E9B398-2062-493B-A3D9-F0DF8FBD6959}" type="pres">
      <dgm:prSet presAssocID="{A56596A3-0761-41E9-B22B-6767084A0832}" presName="compNode" presStyleCnt="0"/>
      <dgm:spPr/>
    </dgm:pt>
    <dgm:pt modelId="{C39FADFC-2470-44AC-ABFF-8387DF62CC53}" type="pres">
      <dgm:prSet presAssocID="{A56596A3-0761-41E9-B22B-6767084A0832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F2B76BE2-762C-4224-B41F-007A56D3D604}" type="pres">
      <dgm:prSet presAssocID="{A56596A3-0761-41E9-B22B-6767084A08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55FF25-974A-4CB2-950B-49A7DA83184A}" type="pres">
      <dgm:prSet presAssocID="{A56596A3-0761-41E9-B22B-6767084A0832}" presName="spaceRect" presStyleCnt="0"/>
      <dgm:spPr/>
    </dgm:pt>
    <dgm:pt modelId="{4B41A974-50C9-4108-BE8D-A0D6D731A789}" type="pres">
      <dgm:prSet presAssocID="{A56596A3-0761-41E9-B22B-6767084A0832}" presName="textRect" presStyleLbl="revTx" presStyleIdx="0" presStyleCnt="2">
        <dgm:presLayoutVars>
          <dgm:chMax val="1"/>
          <dgm:chPref val="1"/>
        </dgm:presLayoutVars>
      </dgm:prSet>
      <dgm:spPr/>
    </dgm:pt>
    <dgm:pt modelId="{CFB7F860-3F41-45A7-83EB-46A200C3B9D2}" type="pres">
      <dgm:prSet presAssocID="{2FA9E999-AF4F-429A-8B6F-9D38E12F3D28}" presName="sibTrans" presStyleCnt="0"/>
      <dgm:spPr/>
    </dgm:pt>
    <dgm:pt modelId="{6FF3B7B2-D1A5-465F-B258-2D953A589213}" type="pres">
      <dgm:prSet presAssocID="{705985D6-F5C6-4742-9F99-F95A695A7CD9}" presName="compNode" presStyleCnt="0"/>
      <dgm:spPr/>
    </dgm:pt>
    <dgm:pt modelId="{F5C8B16F-E959-4845-8739-F96A25D9C28D}" type="pres">
      <dgm:prSet presAssocID="{705985D6-F5C6-4742-9F99-F95A695A7CD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8856652-5E5F-4C5F-ABFE-20E2C8A99073}" type="pres">
      <dgm:prSet presAssocID="{705985D6-F5C6-4742-9F99-F95A695A7C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598AE11-D47C-475B-AC11-4BD3893BD0ED}" type="pres">
      <dgm:prSet presAssocID="{705985D6-F5C6-4742-9F99-F95A695A7CD9}" presName="spaceRect" presStyleCnt="0"/>
      <dgm:spPr/>
    </dgm:pt>
    <dgm:pt modelId="{6B7511BF-1E4C-40F7-853E-1BA6E76FAC48}" type="pres">
      <dgm:prSet presAssocID="{705985D6-F5C6-4742-9F99-F95A695A7CD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3019902-1993-4DD8-9356-FF99CE6D435C}" srcId="{19F50759-0A16-424E-AAEC-1E5292E0D5B1}" destId="{705985D6-F5C6-4742-9F99-F95A695A7CD9}" srcOrd="1" destOrd="0" parTransId="{CFB5D68F-8DF1-4F81-A281-ECE6879DA7D0}" sibTransId="{D2BA6032-5C69-42AE-8A9E-E3E32B9B7713}"/>
    <dgm:cxn modelId="{60F02B39-8A0C-403C-ACBD-AF58E20CB5E6}" srcId="{19F50759-0A16-424E-AAEC-1E5292E0D5B1}" destId="{A56596A3-0761-41E9-B22B-6767084A0832}" srcOrd="0" destOrd="0" parTransId="{B73D74B9-33CD-4514-B8ED-547DE2497CCC}" sibTransId="{2FA9E999-AF4F-429A-8B6F-9D38E12F3D28}"/>
    <dgm:cxn modelId="{8A18117D-4993-47E2-AC62-B7963EB083A0}" type="presOf" srcId="{19F50759-0A16-424E-AAEC-1E5292E0D5B1}" destId="{30C57D55-0429-4C38-B7F1-D3F3434529B9}" srcOrd="0" destOrd="0" presId="urn:microsoft.com/office/officeart/2018/5/layout/IconLeafLabelList"/>
    <dgm:cxn modelId="{18F9C695-30F7-4EFD-81D8-2948D5CEA164}" type="presOf" srcId="{A56596A3-0761-41E9-B22B-6767084A0832}" destId="{4B41A974-50C9-4108-BE8D-A0D6D731A789}" srcOrd="0" destOrd="0" presId="urn:microsoft.com/office/officeart/2018/5/layout/IconLeafLabelList"/>
    <dgm:cxn modelId="{9CAA4FE8-039D-4DDB-B60C-0871AB790402}" type="presOf" srcId="{705985D6-F5C6-4742-9F99-F95A695A7CD9}" destId="{6B7511BF-1E4C-40F7-853E-1BA6E76FAC48}" srcOrd="0" destOrd="0" presId="urn:microsoft.com/office/officeart/2018/5/layout/IconLeafLabelList"/>
    <dgm:cxn modelId="{1DC03AB0-8544-450A-953D-E90C1625893D}" type="presParOf" srcId="{30C57D55-0429-4C38-B7F1-D3F3434529B9}" destId="{A0E9B398-2062-493B-A3D9-F0DF8FBD6959}" srcOrd="0" destOrd="0" presId="urn:microsoft.com/office/officeart/2018/5/layout/IconLeafLabelList"/>
    <dgm:cxn modelId="{3ED1B23B-B26E-4860-A6C2-B3ED8EA5DEB1}" type="presParOf" srcId="{A0E9B398-2062-493B-A3D9-F0DF8FBD6959}" destId="{C39FADFC-2470-44AC-ABFF-8387DF62CC53}" srcOrd="0" destOrd="0" presId="urn:microsoft.com/office/officeart/2018/5/layout/IconLeafLabelList"/>
    <dgm:cxn modelId="{7FD20AB7-5BFF-4D81-B394-D88A8B381CD3}" type="presParOf" srcId="{A0E9B398-2062-493B-A3D9-F0DF8FBD6959}" destId="{F2B76BE2-762C-4224-B41F-007A56D3D604}" srcOrd="1" destOrd="0" presId="urn:microsoft.com/office/officeart/2018/5/layout/IconLeafLabelList"/>
    <dgm:cxn modelId="{6B1C906C-9D20-4D88-8631-AC4F20FB3562}" type="presParOf" srcId="{A0E9B398-2062-493B-A3D9-F0DF8FBD6959}" destId="{EC55FF25-974A-4CB2-950B-49A7DA83184A}" srcOrd="2" destOrd="0" presId="urn:microsoft.com/office/officeart/2018/5/layout/IconLeafLabelList"/>
    <dgm:cxn modelId="{72E319C0-8345-4EDC-850B-725D8FA1EE80}" type="presParOf" srcId="{A0E9B398-2062-493B-A3D9-F0DF8FBD6959}" destId="{4B41A974-50C9-4108-BE8D-A0D6D731A789}" srcOrd="3" destOrd="0" presId="urn:microsoft.com/office/officeart/2018/5/layout/IconLeafLabelList"/>
    <dgm:cxn modelId="{E9638A45-7EFE-43A3-B9A0-95D32580EE21}" type="presParOf" srcId="{30C57D55-0429-4C38-B7F1-D3F3434529B9}" destId="{CFB7F860-3F41-45A7-83EB-46A200C3B9D2}" srcOrd="1" destOrd="0" presId="urn:microsoft.com/office/officeart/2018/5/layout/IconLeafLabelList"/>
    <dgm:cxn modelId="{A489EBC5-79CB-467F-95F9-2968DE6E6EE0}" type="presParOf" srcId="{30C57D55-0429-4C38-B7F1-D3F3434529B9}" destId="{6FF3B7B2-D1A5-465F-B258-2D953A589213}" srcOrd="2" destOrd="0" presId="urn:microsoft.com/office/officeart/2018/5/layout/IconLeafLabelList"/>
    <dgm:cxn modelId="{5D29768E-E55A-4FC0-865F-0B2BB01A0E1B}" type="presParOf" srcId="{6FF3B7B2-D1A5-465F-B258-2D953A589213}" destId="{F5C8B16F-E959-4845-8739-F96A25D9C28D}" srcOrd="0" destOrd="0" presId="urn:microsoft.com/office/officeart/2018/5/layout/IconLeafLabelList"/>
    <dgm:cxn modelId="{4768E6B8-70BE-4192-8B46-EDEB1BFF5740}" type="presParOf" srcId="{6FF3B7B2-D1A5-465F-B258-2D953A589213}" destId="{D8856652-5E5F-4C5F-ABFE-20E2C8A99073}" srcOrd="1" destOrd="0" presId="urn:microsoft.com/office/officeart/2018/5/layout/IconLeafLabelList"/>
    <dgm:cxn modelId="{97C531F0-8255-497F-B935-69D5431D324A}" type="presParOf" srcId="{6FF3B7B2-D1A5-465F-B258-2D953A589213}" destId="{6598AE11-D47C-475B-AC11-4BD3893BD0ED}" srcOrd="2" destOrd="0" presId="urn:microsoft.com/office/officeart/2018/5/layout/IconLeafLabelList"/>
    <dgm:cxn modelId="{BD820EC8-0A29-421D-8C39-CB562D9643F2}" type="presParOf" srcId="{6FF3B7B2-D1A5-465F-B258-2D953A589213}" destId="{6B7511BF-1E4C-40F7-853E-1BA6E76FAC4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C29E4D-50B4-44B8-B9EB-A6FC05F7EF2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4FDDD74-ACD0-4972-9D0A-3E98B53F0D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 + Geospatial Data: Combines AI techniques with geospatial data for advanced spatial analysis.</a:t>
          </a:r>
        </a:p>
      </dgm:t>
    </dgm:pt>
    <dgm:pt modelId="{2D6C178D-04CA-4F9D-B24C-8AF0216C34EA}" type="parTrans" cxnId="{BB3FE784-5C8F-4269-9A05-10472CCDC9A3}">
      <dgm:prSet/>
      <dgm:spPr/>
      <dgm:t>
        <a:bodyPr/>
        <a:lstStyle/>
        <a:p>
          <a:endParaRPr lang="en-US"/>
        </a:p>
      </dgm:t>
    </dgm:pt>
    <dgm:pt modelId="{0FD00833-6CCA-43D3-BAB5-07ABECB9FF0B}" type="sibTrans" cxnId="{BB3FE784-5C8F-4269-9A05-10472CCDC9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9F9B05-8B36-4026-9F54-72713813D8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Applications: land classification, environmental monitoring, agriculture, urban planning, and disaster prevention.</a:t>
          </a:r>
        </a:p>
      </dgm:t>
    </dgm:pt>
    <dgm:pt modelId="{B3A1612F-B41B-4639-BB73-335C6B847B3E}" type="parTrans" cxnId="{653B9484-C385-4B56-9215-382C2C5F0CF4}">
      <dgm:prSet/>
      <dgm:spPr/>
      <dgm:t>
        <a:bodyPr/>
        <a:lstStyle/>
        <a:p>
          <a:endParaRPr lang="en-US"/>
        </a:p>
      </dgm:t>
    </dgm:pt>
    <dgm:pt modelId="{EB5A88CA-6FDA-407F-B8A8-9E3D9D143A2E}" type="sibTrans" cxnId="{653B9484-C385-4B56-9215-382C2C5F0C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94A672B-A889-4A7A-896D-8982AF266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Technologies: Remote sensing, GIS, and AI tools (e.g., CV and NLP).</a:t>
          </a:r>
        </a:p>
      </dgm:t>
    </dgm:pt>
    <dgm:pt modelId="{5C39C51B-7DF6-4CE1-8611-DB38EAA9C915}" type="parTrans" cxnId="{ACC96B28-8F39-46B0-B756-2FFCA69875C3}">
      <dgm:prSet/>
      <dgm:spPr/>
      <dgm:t>
        <a:bodyPr/>
        <a:lstStyle/>
        <a:p>
          <a:endParaRPr lang="en-US"/>
        </a:p>
      </dgm:t>
    </dgm:pt>
    <dgm:pt modelId="{37A901AA-FDAC-431A-9EDC-7664D9CD8358}" type="sibTrans" cxnId="{ACC96B28-8F39-46B0-B756-2FFCA69875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BA7AAC-36CA-4A67-9A0B-CAE6BBB5ED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Benefits: efficient, accurate, and scalable analysis of large geospatial datasets.</a:t>
          </a:r>
        </a:p>
      </dgm:t>
    </dgm:pt>
    <dgm:pt modelId="{507FFA9D-EDAA-4517-A206-556FE9A91EB9}" type="parTrans" cxnId="{A2E87C0F-F38D-4D97-811A-8E376E680658}">
      <dgm:prSet/>
      <dgm:spPr/>
      <dgm:t>
        <a:bodyPr/>
        <a:lstStyle/>
        <a:p>
          <a:endParaRPr lang="en-US"/>
        </a:p>
      </dgm:t>
    </dgm:pt>
    <dgm:pt modelId="{2BFEF47C-A1BC-4B91-8ECB-A6B46AF97F4C}" type="sibTrans" cxnId="{A2E87C0F-F38D-4D97-811A-8E376E68065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9A58219-523D-4547-9E74-FB0FAF1B22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Challenges: data quality, privacy, computational demands, and requires interdisciplinary expertise.</a:t>
          </a:r>
        </a:p>
      </dgm:t>
    </dgm:pt>
    <dgm:pt modelId="{F7C6ACE2-675B-4D51-9C3D-8FC87072A890}" type="parTrans" cxnId="{2E4443CA-51BE-442E-935E-FC1D7A65F0DB}">
      <dgm:prSet/>
      <dgm:spPr/>
      <dgm:t>
        <a:bodyPr/>
        <a:lstStyle/>
        <a:p>
          <a:endParaRPr lang="en-US"/>
        </a:p>
      </dgm:t>
    </dgm:pt>
    <dgm:pt modelId="{7F8EEA02-95F8-4849-A343-32E1E2448315}" type="sibTrans" cxnId="{2E4443CA-51BE-442E-935E-FC1D7A65F0DB}">
      <dgm:prSet/>
      <dgm:spPr/>
      <dgm:t>
        <a:bodyPr/>
        <a:lstStyle/>
        <a:p>
          <a:endParaRPr lang="en-US"/>
        </a:p>
      </dgm:t>
    </dgm:pt>
    <dgm:pt modelId="{FB77DFDD-B9C7-4955-86E8-72A5820D5420}" type="pres">
      <dgm:prSet presAssocID="{9AC29E4D-50B4-44B8-B9EB-A6FC05F7EF2E}" presName="root" presStyleCnt="0">
        <dgm:presLayoutVars>
          <dgm:dir/>
          <dgm:resizeHandles val="exact"/>
        </dgm:presLayoutVars>
      </dgm:prSet>
      <dgm:spPr/>
    </dgm:pt>
    <dgm:pt modelId="{62C83E6F-3A4A-4876-BA14-BAF21FF99457}" type="pres">
      <dgm:prSet presAssocID="{9AC29E4D-50B4-44B8-B9EB-A6FC05F7EF2E}" presName="container" presStyleCnt="0">
        <dgm:presLayoutVars>
          <dgm:dir/>
          <dgm:resizeHandles val="exact"/>
        </dgm:presLayoutVars>
      </dgm:prSet>
      <dgm:spPr/>
    </dgm:pt>
    <dgm:pt modelId="{BDD4FC3B-D109-4A80-8F03-D6FA23008271}" type="pres">
      <dgm:prSet presAssocID="{B4FDDD74-ACD0-4972-9D0A-3E98B53F0D10}" presName="compNode" presStyleCnt="0"/>
      <dgm:spPr/>
    </dgm:pt>
    <dgm:pt modelId="{E01DC6A8-749B-419E-810D-E85DC7A181DA}" type="pres">
      <dgm:prSet presAssocID="{B4FDDD74-ACD0-4972-9D0A-3E98B53F0D10}" presName="iconBgRect" presStyleLbl="bgShp" presStyleIdx="0" presStyleCnt="5"/>
      <dgm:spPr/>
    </dgm:pt>
    <dgm:pt modelId="{374EEA44-EBF3-4904-BD8D-B55530876F95}" type="pres">
      <dgm:prSet presAssocID="{B4FDDD74-ACD0-4972-9D0A-3E98B53F0D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69441C26-9413-4A54-8C3A-722CF446360C}" type="pres">
      <dgm:prSet presAssocID="{B4FDDD74-ACD0-4972-9D0A-3E98B53F0D10}" presName="spaceRect" presStyleCnt="0"/>
      <dgm:spPr/>
    </dgm:pt>
    <dgm:pt modelId="{BF3F284E-5653-4C2F-921B-B8CA5E731F78}" type="pres">
      <dgm:prSet presAssocID="{B4FDDD74-ACD0-4972-9D0A-3E98B53F0D10}" presName="textRect" presStyleLbl="revTx" presStyleIdx="0" presStyleCnt="5">
        <dgm:presLayoutVars>
          <dgm:chMax val="1"/>
          <dgm:chPref val="1"/>
        </dgm:presLayoutVars>
      </dgm:prSet>
      <dgm:spPr/>
    </dgm:pt>
    <dgm:pt modelId="{93DDD46F-AB62-49B5-8CEF-E478A6BF0234}" type="pres">
      <dgm:prSet presAssocID="{0FD00833-6CCA-43D3-BAB5-07ABECB9FF0B}" presName="sibTrans" presStyleLbl="sibTrans2D1" presStyleIdx="0" presStyleCnt="0"/>
      <dgm:spPr/>
    </dgm:pt>
    <dgm:pt modelId="{3E51B188-22AA-475B-BB6F-C8A98997B9EF}" type="pres">
      <dgm:prSet presAssocID="{439F9B05-8B36-4026-9F54-72713813D8C9}" presName="compNode" presStyleCnt="0"/>
      <dgm:spPr/>
    </dgm:pt>
    <dgm:pt modelId="{28F726A1-DC1D-48C2-9453-8C7B141A3985}" type="pres">
      <dgm:prSet presAssocID="{439F9B05-8B36-4026-9F54-72713813D8C9}" presName="iconBgRect" presStyleLbl="bgShp" presStyleIdx="1" presStyleCnt="5"/>
      <dgm:spPr/>
    </dgm:pt>
    <dgm:pt modelId="{DE394812-480A-4646-8DE1-EB564CD33D21}" type="pres">
      <dgm:prSet presAssocID="{439F9B05-8B36-4026-9F54-72713813D8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23AFC8CC-3106-4384-9F23-6570D4DC89BF}" type="pres">
      <dgm:prSet presAssocID="{439F9B05-8B36-4026-9F54-72713813D8C9}" presName="spaceRect" presStyleCnt="0"/>
      <dgm:spPr/>
    </dgm:pt>
    <dgm:pt modelId="{CB62EF22-6EBE-404A-988B-97B5691AB204}" type="pres">
      <dgm:prSet presAssocID="{439F9B05-8B36-4026-9F54-72713813D8C9}" presName="textRect" presStyleLbl="revTx" presStyleIdx="1" presStyleCnt="5">
        <dgm:presLayoutVars>
          <dgm:chMax val="1"/>
          <dgm:chPref val="1"/>
        </dgm:presLayoutVars>
      </dgm:prSet>
      <dgm:spPr/>
    </dgm:pt>
    <dgm:pt modelId="{E91CF8C5-E25D-4D60-9D5A-3629D8EFB362}" type="pres">
      <dgm:prSet presAssocID="{EB5A88CA-6FDA-407F-B8A8-9E3D9D143A2E}" presName="sibTrans" presStyleLbl="sibTrans2D1" presStyleIdx="0" presStyleCnt="0"/>
      <dgm:spPr/>
    </dgm:pt>
    <dgm:pt modelId="{821CB91E-5F8B-433C-9EED-7506D9903F33}" type="pres">
      <dgm:prSet presAssocID="{894A672B-A889-4A7A-896D-8982AF266790}" presName="compNode" presStyleCnt="0"/>
      <dgm:spPr/>
    </dgm:pt>
    <dgm:pt modelId="{3EC24B70-DD93-4058-A1BE-6CFDCAFAB9CE}" type="pres">
      <dgm:prSet presAssocID="{894A672B-A889-4A7A-896D-8982AF266790}" presName="iconBgRect" presStyleLbl="bgShp" presStyleIdx="2" presStyleCnt="5"/>
      <dgm:spPr/>
    </dgm:pt>
    <dgm:pt modelId="{9C247FED-0433-4B5B-9817-471C084AF10C}" type="pres">
      <dgm:prSet presAssocID="{894A672B-A889-4A7A-896D-8982AF26679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B102006-D09F-4E6B-BDA4-680D6089A8F1}" type="pres">
      <dgm:prSet presAssocID="{894A672B-A889-4A7A-896D-8982AF266790}" presName="spaceRect" presStyleCnt="0"/>
      <dgm:spPr/>
    </dgm:pt>
    <dgm:pt modelId="{5288FB9D-703D-4942-9AB6-C56115C82DBB}" type="pres">
      <dgm:prSet presAssocID="{894A672B-A889-4A7A-896D-8982AF266790}" presName="textRect" presStyleLbl="revTx" presStyleIdx="2" presStyleCnt="5">
        <dgm:presLayoutVars>
          <dgm:chMax val="1"/>
          <dgm:chPref val="1"/>
        </dgm:presLayoutVars>
      </dgm:prSet>
      <dgm:spPr/>
    </dgm:pt>
    <dgm:pt modelId="{DF594B00-920B-4B2D-BA32-A431B362C15D}" type="pres">
      <dgm:prSet presAssocID="{37A901AA-FDAC-431A-9EDC-7664D9CD8358}" presName="sibTrans" presStyleLbl="sibTrans2D1" presStyleIdx="0" presStyleCnt="0"/>
      <dgm:spPr/>
    </dgm:pt>
    <dgm:pt modelId="{5CF87FDA-500C-4F24-9848-F4B866598C64}" type="pres">
      <dgm:prSet presAssocID="{3EBA7AAC-36CA-4A67-9A0B-CAE6BBB5ED3A}" presName="compNode" presStyleCnt="0"/>
      <dgm:spPr/>
    </dgm:pt>
    <dgm:pt modelId="{B64D3888-3FCD-4D50-B5F8-40E2694793C4}" type="pres">
      <dgm:prSet presAssocID="{3EBA7AAC-36CA-4A67-9A0B-CAE6BBB5ED3A}" presName="iconBgRect" presStyleLbl="bgShp" presStyleIdx="3" presStyleCnt="5"/>
      <dgm:spPr/>
    </dgm:pt>
    <dgm:pt modelId="{9F5DA6FF-BDF9-440C-98C3-B0A9B97890B1}" type="pres">
      <dgm:prSet presAssocID="{3EBA7AAC-36CA-4A67-9A0B-CAE6BBB5ED3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B4AC18F-536F-4F1A-8A03-71476DBA91BA}" type="pres">
      <dgm:prSet presAssocID="{3EBA7AAC-36CA-4A67-9A0B-CAE6BBB5ED3A}" presName="spaceRect" presStyleCnt="0"/>
      <dgm:spPr/>
    </dgm:pt>
    <dgm:pt modelId="{150E52C1-8881-48DB-8AC3-65A1EC922180}" type="pres">
      <dgm:prSet presAssocID="{3EBA7AAC-36CA-4A67-9A0B-CAE6BBB5ED3A}" presName="textRect" presStyleLbl="revTx" presStyleIdx="3" presStyleCnt="5">
        <dgm:presLayoutVars>
          <dgm:chMax val="1"/>
          <dgm:chPref val="1"/>
        </dgm:presLayoutVars>
      </dgm:prSet>
      <dgm:spPr/>
    </dgm:pt>
    <dgm:pt modelId="{17C66771-91D1-4316-8168-D3FE2ADCA844}" type="pres">
      <dgm:prSet presAssocID="{2BFEF47C-A1BC-4B91-8ECB-A6B46AF97F4C}" presName="sibTrans" presStyleLbl="sibTrans2D1" presStyleIdx="0" presStyleCnt="0"/>
      <dgm:spPr/>
    </dgm:pt>
    <dgm:pt modelId="{E78DBC3C-617B-4DA0-89BF-6E05605F308B}" type="pres">
      <dgm:prSet presAssocID="{89A58219-523D-4547-9E74-FB0FAF1B2210}" presName="compNode" presStyleCnt="0"/>
      <dgm:spPr/>
    </dgm:pt>
    <dgm:pt modelId="{7220B50F-3336-4F0E-B212-A50D50F078F2}" type="pres">
      <dgm:prSet presAssocID="{89A58219-523D-4547-9E74-FB0FAF1B2210}" presName="iconBgRect" presStyleLbl="bgShp" presStyleIdx="4" presStyleCnt="5"/>
      <dgm:spPr/>
    </dgm:pt>
    <dgm:pt modelId="{3C102907-3B8C-4762-AAB2-1A37ABADF0A1}" type="pres">
      <dgm:prSet presAssocID="{89A58219-523D-4547-9E74-FB0FAF1B22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BF912B67-A553-4713-A629-C0C43954F2F1}" type="pres">
      <dgm:prSet presAssocID="{89A58219-523D-4547-9E74-FB0FAF1B2210}" presName="spaceRect" presStyleCnt="0"/>
      <dgm:spPr/>
    </dgm:pt>
    <dgm:pt modelId="{8EBD6750-5A4B-490B-A20A-21D406FE03FD}" type="pres">
      <dgm:prSet presAssocID="{89A58219-523D-4547-9E74-FB0FAF1B22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A689B06-7564-4CDA-80AD-5CD57E74F068}" type="presOf" srcId="{37A901AA-FDAC-431A-9EDC-7664D9CD8358}" destId="{DF594B00-920B-4B2D-BA32-A431B362C15D}" srcOrd="0" destOrd="0" presId="urn:microsoft.com/office/officeart/2018/2/layout/IconCircleList"/>
    <dgm:cxn modelId="{A2E87C0F-F38D-4D97-811A-8E376E680658}" srcId="{9AC29E4D-50B4-44B8-B9EB-A6FC05F7EF2E}" destId="{3EBA7AAC-36CA-4A67-9A0B-CAE6BBB5ED3A}" srcOrd="3" destOrd="0" parTransId="{507FFA9D-EDAA-4517-A206-556FE9A91EB9}" sibTransId="{2BFEF47C-A1BC-4B91-8ECB-A6B46AF97F4C}"/>
    <dgm:cxn modelId="{5E46A013-7D36-4D7B-8B9E-E7E7E8D81B1D}" type="presOf" srcId="{B4FDDD74-ACD0-4972-9D0A-3E98B53F0D10}" destId="{BF3F284E-5653-4C2F-921B-B8CA5E731F78}" srcOrd="0" destOrd="0" presId="urn:microsoft.com/office/officeart/2018/2/layout/IconCircleList"/>
    <dgm:cxn modelId="{CAD35524-8951-4AAB-BF1A-865FAC390CA1}" type="presOf" srcId="{89A58219-523D-4547-9E74-FB0FAF1B2210}" destId="{8EBD6750-5A4B-490B-A20A-21D406FE03FD}" srcOrd="0" destOrd="0" presId="urn:microsoft.com/office/officeart/2018/2/layout/IconCircleList"/>
    <dgm:cxn modelId="{ACC96B28-8F39-46B0-B756-2FFCA69875C3}" srcId="{9AC29E4D-50B4-44B8-B9EB-A6FC05F7EF2E}" destId="{894A672B-A889-4A7A-896D-8982AF266790}" srcOrd="2" destOrd="0" parTransId="{5C39C51B-7DF6-4CE1-8611-DB38EAA9C915}" sibTransId="{37A901AA-FDAC-431A-9EDC-7664D9CD8358}"/>
    <dgm:cxn modelId="{ACC5C535-0465-4699-A09E-663B7A1A3ADF}" type="presOf" srcId="{0FD00833-6CCA-43D3-BAB5-07ABECB9FF0B}" destId="{93DDD46F-AB62-49B5-8CEF-E478A6BF0234}" srcOrd="0" destOrd="0" presId="urn:microsoft.com/office/officeart/2018/2/layout/IconCircleList"/>
    <dgm:cxn modelId="{F894CC39-9D73-4A4A-BC60-7FDCC3D2D830}" type="presOf" srcId="{3EBA7AAC-36CA-4A67-9A0B-CAE6BBB5ED3A}" destId="{150E52C1-8881-48DB-8AC3-65A1EC922180}" srcOrd="0" destOrd="0" presId="urn:microsoft.com/office/officeart/2018/2/layout/IconCircleList"/>
    <dgm:cxn modelId="{5293A440-215E-4279-80E1-271DD7FF6C65}" type="presOf" srcId="{894A672B-A889-4A7A-896D-8982AF266790}" destId="{5288FB9D-703D-4942-9AB6-C56115C82DBB}" srcOrd="0" destOrd="0" presId="urn:microsoft.com/office/officeart/2018/2/layout/IconCircleList"/>
    <dgm:cxn modelId="{CA387670-2285-4982-9F31-6C84EACABAB5}" type="presOf" srcId="{EB5A88CA-6FDA-407F-B8A8-9E3D9D143A2E}" destId="{E91CF8C5-E25D-4D60-9D5A-3629D8EFB362}" srcOrd="0" destOrd="0" presId="urn:microsoft.com/office/officeart/2018/2/layout/IconCircleList"/>
    <dgm:cxn modelId="{C0792159-D338-4705-9ED1-AD75733B3009}" type="presOf" srcId="{9AC29E4D-50B4-44B8-B9EB-A6FC05F7EF2E}" destId="{FB77DFDD-B9C7-4955-86E8-72A5820D5420}" srcOrd="0" destOrd="0" presId="urn:microsoft.com/office/officeart/2018/2/layout/IconCircleList"/>
    <dgm:cxn modelId="{AF3E9E7D-A846-40FC-A974-1AB69CA4CFEB}" type="presOf" srcId="{439F9B05-8B36-4026-9F54-72713813D8C9}" destId="{CB62EF22-6EBE-404A-988B-97B5691AB204}" srcOrd="0" destOrd="0" presId="urn:microsoft.com/office/officeart/2018/2/layout/IconCircleList"/>
    <dgm:cxn modelId="{653B9484-C385-4B56-9215-382C2C5F0CF4}" srcId="{9AC29E4D-50B4-44B8-B9EB-A6FC05F7EF2E}" destId="{439F9B05-8B36-4026-9F54-72713813D8C9}" srcOrd="1" destOrd="0" parTransId="{B3A1612F-B41B-4639-BB73-335C6B847B3E}" sibTransId="{EB5A88CA-6FDA-407F-B8A8-9E3D9D143A2E}"/>
    <dgm:cxn modelId="{BB3FE784-5C8F-4269-9A05-10472CCDC9A3}" srcId="{9AC29E4D-50B4-44B8-B9EB-A6FC05F7EF2E}" destId="{B4FDDD74-ACD0-4972-9D0A-3E98B53F0D10}" srcOrd="0" destOrd="0" parTransId="{2D6C178D-04CA-4F9D-B24C-8AF0216C34EA}" sibTransId="{0FD00833-6CCA-43D3-BAB5-07ABECB9FF0B}"/>
    <dgm:cxn modelId="{75CE54A5-9433-4A0A-B570-F2535FD2ABF4}" type="presOf" srcId="{2BFEF47C-A1BC-4B91-8ECB-A6B46AF97F4C}" destId="{17C66771-91D1-4316-8168-D3FE2ADCA844}" srcOrd="0" destOrd="0" presId="urn:microsoft.com/office/officeart/2018/2/layout/IconCircleList"/>
    <dgm:cxn modelId="{2E4443CA-51BE-442E-935E-FC1D7A65F0DB}" srcId="{9AC29E4D-50B4-44B8-B9EB-A6FC05F7EF2E}" destId="{89A58219-523D-4547-9E74-FB0FAF1B2210}" srcOrd="4" destOrd="0" parTransId="{F7C6ACE2-675B-4D51-9C3D-8FC87072A890}" sibTransId="{7F8EEA02-95F8-4849-A343-32E1E2448315}"/>
    <dgm:cxn modelId="{DF3BE2FD-4580-4E57-A38D-C256853FBAD8}" type="presParOf" srcId="{FB77DFDD-B9C7-4955-86E8-72A5820D5420}" destId="{62C83E6F-3A4A-4876-BA14-BAF21FF99457}" srcOrd="0" destOrd="0" presId="urn:microsoft.com/office/officeart/2018/2/layout/IconCircleList"/>
    <dgm:cxn modelId="{7B78F26A-6051-4C7D-B425-94BF7400418B}" type="presParOf" srcId="{62C83E6F-3A4A-4876-BA14-BAF21FF99457}" destId="{BDD4FC3B-D109-4A80-8F03-D6FA23008271}" srcOrd="0" destOrd="0" presId="urn:microsoft.com/office/officeart/2018/2/layout/IconCircleList"/>
    <dgm:cxn modelId="{06C6AEBC-2E2D-4684-8E7B-3E5281B479D9}" type="presParOf" srcId="{BDD4FC3B-D109-4A80-8F03-D6FA23008271}" destId="{E01DC6A8-749B-419E-810D-E85DC7A181DA}" srcOrd="0" destOrd="0" presId="urn:microsoft.com/office/officeart/2018/2/layout/IconCircleList"/>
    <dgm:cxn modelId="{1203600C-55DD-45C7-A9AD-72B57B2E3BE6}" type="presParOf" srcId="{BDD4FC3B-D109-4A80-8F03-D6FA23008271}" destId="{374EEA44-EBF3-4904-BD8D-B55530876F95}" srcOrd="1" destOrd="0" presId="urn:microsoft.com/office/officeart/2018/2/layout/IconCircleList"/>
    <dgm:cxn modelId="{BB9C1D08-65DB-4FD7-88C0-0C552C734C64}" type="presParOf" srcId="{BDD4FC3B-D109-4A80-8F03-D6FA23008271}" destId="{69441C26-9413-4A54-8C3A-722CF446360C}" srcOrd="2" destOrd="0" presId="urn:microsoft.com/office/officeart/2018/2/layout/IconCircleList"/>
    <dgm:cxn modelId="{563E4CF5-49AA-42B2-BB8C-AA129CFC8E3C}" type="presParOf" srcId="{BDD4FC3B-D109-4A80-8F03-D6FA23008271}" destId="{BF3F284E-5653-4C2F-921B-B8CA5E731F78}" srcOrd="3" destOrd="0" presId="urn:microsoft.com/office/officeart/2018/2/layout/IconCircleList"/>
    <dgm:cxn modelId="{6B3EB2C8-8C98-430B-8CAE-AAA64A658A11}" type="presParOf" srcId="{62C83E6F-3A4A-4876-BA14-BAF21FF99457}" destId="{93DDD46F-AB62-49B5-8CEF-E478A6BF0234}" srcOrd="1" destOrd="0" presId="urn:microsoft.com/office/officeart/2018/2/layout/IconCircleList"/>
    <dgm:cxn modelId="{69B321C5-45C9-48FB-B267-31A789D8BAF7}" type="presParOf" srcId="{62C83E6F-3A4A-4876-BA14-BAF21FF99457}" destId="{3E51B188-22AA-475B-BB6F-C8A98997B9EF}" srcOrd="2" destOrd="0" presId="urn:microsoft.com/office/officeart/2018/2/layout/IconCircleList"/>
    <dgm:cxn modelId="{1EAF0333-03EC-4258-A9BD-8F1136C3345A}" type="presParOf" srcId="{3E51B188-22AA-475B-BB6F-C8A98997B9EF}" destId="{28F726A1-DC1D-48C2-9453-8C7B141A3985}" srcOrd="0" destOrd="0" presId="urn:microsoft.com/office/officeart/2018/2/layout/IconCircleList"/>
    <dgm:cxn modelId="{509A0727-0289-4BCD-AFB1-0FC7B5AA0EB5}" type="presParOf" srcId="{3E51B188-22AA-475B-BB6F-C8A98997B9EF}" destId="{DE394812-480A-4646-8DE1-EB564CD33D21}" srcOrd="1" destOrd="0" presId="urn:microsoft.com/office/officeart/2018/2/layout/IconCircleList"/>
    <dgm:cxn modelId="{5FFE4402-AC4D-4569-8B66-28A430E9C0BC}" type="presParOf" srcId="{3E51B188-22AA-475B-BB6F-C8A98997B9EF}" destId="{23AFC8CC-3106-4384-9F23-6570D4DC89BF}" srcOrd="2" destOrd="0" presId="urn:microsoft.com/office/officeart/2018/2/layout/IconCircleList"/>
    <dgm:cxn modelId="{B2BCF89E-F9B1-4FCF-B720-3247C55F160F}" type="presParOf" srcId="{3E51B188-22AA-475B-BB6F-C8A98997B9EF}" destId="{CB62EF22-6EBE-404A-988B-97B5691AB204}" srcOrd="3" destOrd="0" presId="urn:microsoft.com/office/officeart/2018/2/layout/IconCircleList"/>
    <dgm:cxn modelId="{C7878EA7-7DAA-4DDF-84F2-BF7ECFCA59BC}" type="presParOf" srcId="{62C83E6F-3A4A-4876-BA14-BAF21FF99457}" destId="{E91CF8C5-E25D-4D60-9D5A-3629D8EFB362}" srcOrd="3" destOrd="0" presId="urn:microsoft.com/office/officeart/2018/2/layout/IconCircleList"/>
    <dgm:cxn modelId="{61CB8325-84BC-4D1C-AED5-C8D6BEB85A9B}" type="presParOf" srcId="{62C83E6F-3A4A-4876-BA14-BAF21FF99457}" destId="{821CB91E-5F8B-433C-9EED-7506D9903F33}" srcOrd="4" destOrd="0" presId="urn:microsoft.com/office/officeart/2018/2/layout/IconCircleList"/>
    <dgm:cxn modelId="{618B8467-42B7-417D-868A-5FA3AB110F84}" type="presParOf" srcId="{821CB91E-5F8B-433C-9EED-7506D9903F33}" destId="{3EC24B70-DD93-4058-A1BE-6CFDCAFAB9CE}" srcOrd="0" destOrd="0" presId="urn:microsoft.com/office/officeart/2018/2/layout/IconCircleList"/>
    <dgm:cxn modelId="{F11E5E30-A738-417A-AD2D-D820F72DFB24}" type="presParOf" srcId="{821CB91E-5F8B-433C-9EED-7506D9903F33}" destId="{9C247FED-0433-4B5B-9817-471C084AF10C}" srcOrd="1" destOrd="0" presId="urn:microsoft.com/office/officeart/2018/2/layout/IconCircleList"/>
    <dgm:cxn modelId="{ED014400-207E-4F68-B622-52C099C63BA7}" type="presParOf" srcId="{821CB91E-5F8B-433C-9EED-7506D9903F33}" destId="{DB102006-D09F-4E6B-BDA4-680D6089A8F1}" srcOrd="2" destOrd="0" presId="urn:microsoft.com/office/officeart/2018/2/layout/IconCircleList"/>
    <dgm:cxn modelId="{8BADFBA4-565B-4761-9166-02B2796DFBF5}" type="presParOf" srcId="{821CB91E-5F8B-433C-9EED-7506D9903F33}" destId="{5288FB9D-703D-4942-9AB6-C56115C82DBB}" srcOrd="3" destOrd="0" presId="urn:microsoft.com/office/officeart/2018/2/layout/IconCircleList"/>
    <dgm:cxn modelId="{5D77677E-E87E-409A-80B4-A11642445CF8}" type="presParOf" srcId="{62C83E6F-3A4A-4876-BA14-BAF21FF99457}" destId="{DF594B00-920B-4B2D-BA32-A431B362C15D}" srcOrd="5" destOrd="0" presId="urn:microsoft.com/office/officeart/2018/2/layout/IconCircleList"/>
    <dgm:cxn modelId="{19988B16-3E35-40E1-BC90-255F17946999}" type="presParOf" srcId="{62C83E6F-3A4A-4876-BA14-BAF21FF99457}" destId="{5CF87FDA-500C-4F24-9848-F4B866598C64}" srcOrd="6" destOrd="0" presId="urn:microsoft.com/office/officeart/2018/2/layout/IconCircleList"/>
    <dgm:cxn modelId="{3DB521A3-6196-4B1A-A5F1-E2591CED60E2}" type="presParOf" srcId="{5CF87FDA-500C-4F24-9848-F4B866598C64}" destId="{B64D3888-3FCD-4D50-B5F8-40E2694793C4}" srcOrd="0" destOrd="0" presId="urn:microsoft.com/office/officeart/2018/2/layout/IconCircleList"/>
    <dgm:cxn modelId="{0742184A-3883-4E89-8AC3-D3FD14FFDD58}" type="presParOf" srcId="{5CF87FDA-500C-4F24-9848-F4B866598C64}" destId="{9F5DA6FF-BDF9-440C-98C3-B0A9B97890B1}" srcOrd="1" destOrd="0" presId="urn:microsoft.com/office/officeart/2018/2/layout/IconCircleList"/>
    <dgm:cxn modelId="{F81EDD56-2AE6-4E6B-AAED-8AD441D4C8AF}" type="presParOf" srcId="{5CF87FDA-500C-4F24-9848-F4B866598C64}" destId="{EB4AC18F-536F-4F1A-8A03-71476DBA91BA}" srcOrd="2" destOrd="0" presId="urn:microsoft.com/office/officeart/2018/2/layout/IconCircleList"/>
    <dgm:cxn modelId="{5D92476D-E175-4F87-A820-C3912A436A1B}" type="presParOf" srcId="{5CF87FDA-500C-4F24-9848-F4B866598C64}" destId="{150E52C1-8881-48DB-8AC3-65A1EC922180}" srcOrd="3" destOrd="0" presId="urn:microsoft.com/office/officeart/2018/2/layout/IconCircleList"/>
    <dgm:cxn modelId="{127F7836-49A0-4AA9-8157-CF4F113A1388}" type="presParOf" srcId="{62C83E6F-3A4A-4876-BA14-BAF21FF99457}" destId="{17C66771-91D1-4316-8168-D3FE2ADCA844}" srcOrd="7" destOrd="0" presId="urn:microsoft.com/office/officeart/2018/2/layout/IconCircleList"/>
    <dgm:cxn modelId="{C1F0FAB4-9020-4299-A4D7-46CAFAED72D6}" type="presParOf" srcId="{62C83E6F-3A4A-4876-BA14-BAF21FF99457}" destId="{E78DBC3C-617B-4DA0-89BF-6E05605F308B}" srcOrd="8" destOrd="0" presId="urn:microsoft.com/office/officeart/2018/2/layout/IconCircleList"/>
    <dgm:cxn modelId="{F379F640-2EBC-40F7-BC02-FE46D0A64C85}" type="presParOf" srcId="{E78DBC3C-617B-4DA0-89BF-6E05605F308B}" destId="{7220B50F-3336-4F0E-B212-A50D50F078F2}" srcOrd="0" destOrd="0" presId="urn:microsoft.com/office/officeart/2018/2/layout/IconCircleList"/>
    <dgm:cxn modelId="{5CB26910-7E85-46AB-86F8-D7F76B49EB6B}" type="presParOf" srcId="{E78DBC3C-617B-4DA0-89BF-6E05605F308B}" destId="{3C102907-3B8C-4762-AAB2-1A37ABADF0A1}" srcOrd="1" destOrd="0" presId="urn:microsoft.com/office/officeart/2018/2/layout/IconCircleList"/>
    <dgm:cxn modelId="{D2108769-BC23-4467-BC00-2B2A9F370C98}" type="presParOf" srcId="{E78DBC3C-617B-4DA0-89BF-6E05605F308B}" destId="{BF912B67-A553-4713-A629-C0C43954F2F1}" srcOrd="2" destOrd="0" presId="urn:microsoft.com/office/officeart/2018/2/layout/IconCircleList"/>
    <dgm:cxn modelId="{F388CE56-DBC8-49E9-8AD3-FE40CAD25F9A}" type="presParOf" srcId="{E78DBC3C-617B-4DA0-89BF-6E05605F308B}" destId="{8EBD6750-5A4B-490B-A20A-21D406FE03F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CD7C8-2101-4857-BE31-6E27B875BFE7}">
      <dsp:nvSpPr>
        <dsp:cNvPr id="0" name=""/>
        <dsp:cNvSpPr/>
      </dsp:nvSpPr>
      <dsp:spPr>
        <a:xfrm>
          <a:off x="0" y="37399"/>
          <a:ext cx="6245265" cy="515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Pre-processing:</a:t>
          </a:r>
          <a:endParaRPr lang="en-US" sz="2100" kern="1200" dirty="0"/>
        </a:p>
      </dsp:txBody>
      <dsp:txXfrm>
        <a:off x="25188" y="62587"/>
        <a:ext cx="6194889" cy="465594"/>
      </dsp:txXfrm>
    </dsp:sp>
    <dsp:sp modelId="{48CABE43-D4A2-4C0B-85E0-C4ECA7D7D3EB}">
      <dsp:nvSpPr>
        <dsp:cNvPr id="0" name=""/>
        <dsp:cNvSpPr/>
      </dsp:nvSpPr>
      <dsp:spPr>
        <a:xfrm>
          <a:off x="0" y="553369"/>
          <a:ext cx="6245265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QA/QC, feature selection, cloud removing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Normalisation (DNN), labelling (classifications), augmentation</a:t>
          </a:r>
          <a:endParaRPr lang="en-US" sz="1600" kern="1200" dirty="0"/>
        </a:p>
      </dsp:txBody>
      <dsp:txXfrm>
        <a:off x="0" y="553369"/>
        <a:ext cx="6245265" cy="554242"/>
      </dsp:txXfrm>
    </dsp:sp>
    <dsp:sp modelId="{973E4EAF-CCB8-480B-BDEA-6566C71E8588}">
      <dsp:nvSpPr>
        <dsp:cNvPr id="0" name=""/>
        <dsp:cNvSpPr/>
      </dsp:nvSpPr>
      <dsp:spPr>
        <a:xfrm>
          <a:off x="0" y="1107612"/>
          <a:ext cx="6245265" cy="515970"/>
        </a:xfrm>
        <a:prstGeom prst="round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Model selection or architecture</a:t>
          </a:r>
          <a:endParaRPr lang="en-US" sz="2100" kern="1200" dirty="0"/>
        </a:p>
      </dsp:txBody>
      <dsp:txXfrm>
        <a:off x="25188" y="1132800"/>
        <a:ext cx="6194889" cy="465594"/>
      </dsp:txXfrm>
    </dsp:sp>
    <dsp:sp modelId="{C9D13F90-F7DF-4C01-BFD8-274C3FFECD9D}">
      <dsp:nvSpPr>
        <dsp:cNvPr id="0" name=""/>
        <dsp:cNvSpPr/>
      </dsp:nvSpPr>
      <dsp:spPr>
        <a:xfrm>
          <a:off x="0" y="1684062"/>
          <a:ext cx="6245265" cy="515970"/>
        </a:xfrm>
        <a:prstGeom prst="round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Training / test set split</a:t>
          </a:r>
          <a:endParaRPr lang="en-US" sz="2100" kern="1200"/>
        </a:p>
      </dsp:txBody>
      <dsp:txXfrm>
        <a:off x="25188" y="1709250"/>
        <a:ext cx="6194889" cy="465594"/>
      </dsp:txXfrm>
    </dsp:sp>
    <dsp:sp modelId="{CB3565C4-4CD1-4B7F-B0DB-E0F1ADA50C3F}">
      <dsp:nvSpPr>
        <dsp:cNvPr id="0" name=""/>
        <dsp:cNvSpPr/>
      </dsp:nvSpPr>
      <dsp:spPr>
        <a:xfrm>
          <a:off x="0" y="2200032"/>
          <a:ext cx="624526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Random shuffled split (e.g., 7:3), stratified split, K-folding</a:t>
          </a:r>
          <a:endParaRPr lang="en-US" sz="1600" kern="1200" dirty="0"/>
        </a:p>
      </dsp:txBody>
      <dsp:txXfrm>
        <a:off x="0" y="2200032"/>
        <a:ext cx="6245265" cy="347760"/>
      </dsp:txXfrm>
    </dsp:sp>
    <dsp:sp modelId="{4BD1832C-3EDA-4613-97BF-461DB7729596}">
      <dsp:nvSpPr>
        <dsp:cNvPr id="0" name=""/>
        <dsp:cNvSpPr/>
      </dsp:nvSpPr>
      <dsp:spPr>
        <a:xfrm>
          <a:off x="0" y="2547792"/>
          <a:ext cx="6245265" cy="515970"/>
        </a:xfrm>
        <a:prstGeom prst="round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Training</a:t>
          </a:r>
          <a:endParaRPr lang="en-US" sz="2100" kern="1200"/>
        </a:p>
      </dsp:txBody>
      <dsp:txXfrm>
        <a:off x="25188" y="2572980"/>
        <a:ext cx="6194889" cy="465594"/>
      </dsp:txXfrm>
    </dsp:sp>
    <dsp:sp modelId="{EB12A89F-5FA5-48B7-92CF-02A4DE9B2217}">
      <dsp:nvSpPr>
        <dsp:cNvPr id="0" name=""/>
        <dsp:cNvSpPr/>
      </dsp:nvSpPr>
      <dsp:spPr>
        <a:xfrm>
          <a:off x="0" y="3063762"/>
          <a:ext cx="6245265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Early-stopping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Overfitting – L1, L2 penalty, Dropout (DNN)</a:t>
          </a:r>
          <a:endParaRPr lang="en-US" sz="1600" kern="1200" dirty="0"/>
        </a:p>
      </dsp:txBody>
      <dsp:txXfrm>
        <a:off x="0" y="3063762"/>
        <a:ext cx="6245265" cy="554242"/>
      </dsp:txXfrm>
    </dsp:sp>
    <dsp:sp modelId="{EF8524D6-131B-4513-BE14-8DC85C656577}">
      <dsp:nvSpPr>
        <dsp:cNvPr id="0" name=""/>
        <dsp:cNvSpPr/>
      </dsp:nvSpPr>
      <dsp:spPr>
        <a:xfrm>
          <a:off x="0" y="3618004"/>
          <a:ext cx="6245265" cy="515970"/>
        </a:xfrm>
        <a:prstGeom prst="round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Validation &amp; hyperparameter fine-tuning</a:t>
          </a:r>
          <a:endParaRPr lang="en-US" sz="2100" kern="1200"/>
        </a:p>
      </dsp:txBody>
      <dsp:txXfrm>
        <a:off x="25188" y="3643192"/>
        <a:ext cx="6194889" cy="465594"/>
      </dsp:txXfrm>
    </dsp:sp>
    <dsp:sp modelId="{72F1988F-7E3B-428C-9B8C-9551C628128B}">
      <dsp:nvSpPr>
        <dsp:cNvPr id="0" name=""/>
        <dsp:cNvSpPr/>
      </dsp:nvSpPr>
      <dsp:spPr>
        <a:xfrm>
          <a:off x="0" y="4133974"/>
          <a:ext cx="6245265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F1-score – recall + precision (classification)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R</a:t>
          </a:r>
          <a:r>
            <a:rPr lang="en-GB" sz="1600" kern="1200" baseline="30000" dirty="0"/>
            <a:t>2</a:t>
          </a:r>
          <a:r>
            <a:rPr lang="en-GB" sz="1600" kern="1200" dirty="0"/>
            <a:t> + MSE (regression)</a:t>
          </a:r>
          <a:endParaRPr lang="en-US" sz="1600" kern="1200" dirty="0"/>
        </a:p>
      </dsp:txBody>
      <dsp:txXfrm>
        <a:off x="0" y="4133974"/>
        <a:ext cx="6245265" cy="554242"/>
      </dsp:txXfrm>
    </dsp:sp>
    <dsp:sp modelId="{EA4139DA-993E-4622-AEDC-3F12BE95E410}">
      <dsp:nvSpPr>
        <dsp:cNvPr id="0" name=""/>
        <dsp:cNvSpPr/>
      </dsp:nvSpPr>
      <dsp:spPr>
        <a:xfrm>
          <a:off x="0" y="4688217"/>
          <a:ext cx="6245265" cy="51597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Application</a:t>
          </a:r>
          <a:endParaRPr lang="en-US" sz="2100" kern="1200"/>
        </a:p>
      </dsp:txBody>
      <dsp:txXfrm>
        <a:off x="25188" y="4713405"/>
        <a:ext cx="6194889" cy="465594"/>
      </dsp:txXfrm>
    </dsp:sp>
    <dsp:sp modelId="{011D0E91-5669-4F01-8CDA-41913B471050}">
      <dsp:nvSpPr>
        <dsp:cNvPr id="0" name=""/>
        <dsp:cNvSpPr/>
      </dsp:nvSpPr>
      <dsp:spPr>
        <a:xfrm>
          <a:off x="0" y="5204187"/>
          <a:ext cx="624526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Feature importance, SHAP values</a:t>
          </a:r>
          <a:endParaRPr lang="en-US" sz="1600" kern="1200" dirty="0"/>
        </a:p>
      </dsp:txBody>
      <dsp:txXfrm>
        <a:off x="0" y="5204187"/>
        <a:ext cx="6245265" cy="347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8BFC6-05A4-4F99-A8F5-BB09651E3AEC}">
      <dsp:nvSpPr>
        <dsp:cNvPr id="0" name=""/>
        <dsp:cNvSpPr/>
      </dsp:nvSpPr>
      <dsp:spPr>
        <a:xfrm>
          <a:off x="3283362" y="0"/>
          <a:ext cx="3948876" cy="3948876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CF903-37E4-4773-B03D-D219F44A9142}">
      <dsp:nvSpPr>
        <dsp:cNvPr id="0" name=""/>
        <dsp:cNvSpPr/>
      </dsp:nvSpPr>
      <dsp:spPr>
        <a:xfrm>
          <a:off x="3540038" y="256676"/>
          <a:ext cx="1579550" cy="15795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Geospatial</a:t>
          </a:r>
          <a:r>
            <a:rPr lang="en-GB" sz="1200" kern="1200"/>
            <a:t>: GDAL, Rasterio, Geopandas</a:t>
          </a:r>
          <a:endParaRPr lang="en-US" sz="1200" kern="1200"/>
        </a:p>
      </dsp:txBody>
      <dsp:txXfrm>
        <a:off x="3617145" y="333783"/>
        <a:ext cx="1425336" cy="1425336"/>
      </dsp:txXfrm>
    </dsp:sp>
    <dsp:sp modelId="{779D11D3-903A-48FC-9C49-B3E26FA0A458}">
      <dsp:nvSpPr>
        <dsp:cNvPr id="0" name=""/>
        <dsp:cNvSpPr/>
      </dsp:nvSpPr>
      <dsp:spPr>
        <a:xfrm>
          <a:off x="5396010" y="256676"/>
          <a:ext cx="1579550" cy="157955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AI/ML</a:t>
          </a:r>
          <a:r>
            <a:rPr lang="en-GB" sz="1200" kern="1200"/>
            <a:t>: Scikit-learn, TensorFlow, PyTorch</a:t>
          </a:r>
          <a:endParaRPr lang="en-US" sz="1200" kern="1200"/>
        </a:p>
      </dsp:txBody>
      <dsp:txXfrm>
        <a:off x="5473117" y="333783"/>
        <a:ext cx="1425336" cy="1425336"/>
      </dsp:txXfrm>
    </dsp:sp>
    <dsp:sp modelId="{38CE4B1A-6BE3-4C7F-AE96-133DC0F53AD9}">
      <dsp:nvSpPr>
        <dsp:cNvPr id="0" name=""/>
        <dsp:cNvSpPr/>
      </dsp:nvSpPr>
      <dsp:spPr>
        <a:xfrm>
          <a:off x="3540038" y="2112648"/>
          <a:ext cx="1579550" cy="157955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Cloud Computing</a:t>
          </a:r>
          <a:r>
            <a:rPr lang="en-GB" sz="1200" kern="1200"/>
            <a:t>: Google Cloud Platform (GCP), Amazon Web Services (AWS), Microsoft Azure</a:t>
          </a:r>
          <a:endParaRPr lang="en-US" sz="1200" kern="1200"/>
        </a:p>
      </dsp:txBody>
      <dsp:txXfrm>
        <a:off x="3617145" y="2189755"/>
        <a:ext cx="1425336" cy="1425336"/>
      </dsp:txXfrm>
    </dsp:sp>
    <dsp:sp modelId="{561BDE7F-AF04-4FA3-8ADB-4E55CBE88228}">
      <dsp:nvSpPr>
        <dsp:cNvPr id="0" name=""/>
        <dsp:cNvSpPr/>
      </dsp:nvSpPr>
      <dsp:spPr>
        <a:xfrm>
          <a:off x="5396010" y="2112648"/>
          <a:ext cx="1579550" cy="157955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Big Data</a:t>
          </a:r>
          <a:r>
            <a:rPr lang="en-GB" sz="1200" kern="1200"/>
            <a:t>: Google Earth Engine, ESA Portal, NASA Earth Data, ECMWF (European Centre for Medium-Range Weather Forecasts)</a:t>
          </a:r>
          <a:endParaRPr lang="en-US" sz="1200" kern="1200"/>
        </a:p>
      </dsp:txBody>
      <dsp:txXfrm>
        <a:off x="5473117" y="2189755"/>
        <a:ext cx="1425336" cy="1425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FADFC-2470-44AC-ABFF-8387DF62CC53}">
      <dsp:nvSpPr>
        <dsp:cNvPr id="0" name=""/>
        <dsp:cNvSpPr/>
      </dsp:nvSpPr>
      <dsp:spPr>
        <a:xfrm>
          <a:off x="2044800" y="1744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76BE2-762C-4224-B41F-007A56D3D604}">
      <dsp:nvSpPr>
        <dsp:cNvPr id="0" name=""/>
        <dsp:cNvSpPr/>
      </dsp:nvSpPr>
      <dsp:spPr>
        <a:xfrm>
          <a:off x="251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1A974-50C9-4108-BE8D-A0D6D731A789}">
      <dsp:nvSpPr>
        <dsp:cNvPr id="0" name=""/>
        <dsp:cNvSpPr/>
      </dsp:nvSpPr>
      <dsp:spPr>
        <a:xfrm>
          <a:off x="134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900" kern="1200"/>
            <a:t>Bias in AI models</a:t>
          </a:r>
          <a:endParaRPr lang="en-US" sz="2900" kern="1200"/>
        </a:p>
      </dsp:txBody>
      <dsp:txXfrm>
        <a:off x="1342800" y="3054438"/>
        <a:ext cx="3600000" cy="720000"/>
      </dsp:txXfrm>
    </dsp:sp>
    <dsp:sp modelId="{F5C8B16F-E959-4845-8739-F96A25D9C28D}">
      <dsp:nvSpPr>
        <dsp:cNvPr id="0" name=""/>
        <dsp:cNvSpPr/>
      </dsp:nvSpPr>
      <dsp:spPr>
        <a:xfrm>
          <a:off x="6274800" y="1744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56652-5E5F-4C5F-ABFE-20E2C8A99073}">
      <dsp:nvSpPr>
        <dsp:cNvPr id="0" name=""/>
        <dsp:cNvSpPr/>
      </dsp:nvSpPr>
      <dsp:spPr>
        <a:xfrm>
          <a:off x="674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511BF-1E4C-40F7-853E-1BA6E76FAC48}">
      <dsp:nvSpPr>
        <dsp:cNvPr id="0" name=""/>
        <dsp:cNvSpPr/>
      </dsp:nvSpPr>
      <dsp:spPr>
        <a:xfrm>
          <a:off x="557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900" kern="1200"/>
            <a:t>Data privacy issues</a:t>
          </a:r>
          <a:endParaRPr lang="en-US" sz="2900" kern="1200"/>
        </a:p>
      </dsp:txBody>
      <dsp:txXfrm>
        <a:off x="5572800" y="3054438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DC6A8-749B-419E-810D-E85DC7A181DA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EEA44-EBF3-4904-BD8D-B55530876F95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F284E-5653-4C2F-921B-B8CA5E731F78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AI + Geospatial Data: Combines AI techniques with geospatial data for advanced spatial analysis.</a:t>
          </a:r>
        </a:p>
      </dsp:txBody>
      <dsp:txXfrm>
        <a:off x="1312541" y="828340"/>
        <a:ext cx="2148945" cy="911674"/>
      </dsp:txXfrm>
    </dsp:sp>
    <dsp:sp modelId="{28F726A1-DC1D-48C2-9453-8C7B141A3985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94812-480A-4646-8DE1-EB564CD33D21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2EF22-6EBE-404A-988B-97B5691AB204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Applications: land classification, environmental monitoring, agriculture, urban planning, and disaster prevention.</a:t>
          </a:r>
        </a:p>
      </dsp:txBody>
      <dsp:txXfrm>
        <a:off x="4942957" y="828340"/>
        <a:ext cx="2148945" cy="911674"/>
      </dsp:txXfrm>
    </dsp:sp>
    <dsp:sp modelId="{3EC24B70-DD93-4058-A1BE-6CFDCAFAB9CE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47FED-0433-4B5B-9817-471C084AF10C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8FB9D-703D-4942-9AB6-C56115C82DBB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Technologies: Remote sensing, GIS, and AI tools (e.g., CV and NLP).</a:t>
          </a:r>
        </a:p>
      </dsp:txBody>
      <dsp:txXfrm>
        <a:off x="8573374" y="828340"/>
        <a:ext cx="2148945" cy="911674"/>
      </dsp:txXfrm>
    </dsp:sp>
    <dsp:sp modelId="{B64D3888-3FCD-4D50-B5F8-40E2694793C4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DA6FF-BDF9-440C-98C3-B0A9B97890B1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E52C1-8881-48DB-8AC3-65A1EC922180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Benefits: efficient, accurate, and scalable analysis of large geospatial datasets.</a:t>
          </a:r>
        </a:p>
      </dsp:txBody>
      <dsp:txXfrm>
        <a:off x="1312541" y="2452790"/>
        <a:ext cx="2148945" cy="911674"/>
      </dsp:txXfrm>
    </dsp:sp>
    <dsp:sp modelId="{7220B50F-3336-4F0E-B212-A50D50F078F2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02907-3B8C-4762-AAB2-1A37ABADF0A1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D6750-5A4B-490B-A20A-21D406FE03FD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Challenges: data quality, privacy, computational demands, and requires interdisciplinary expertise.</a:t>
          </a:r>
        </a:p>
      </dsp:txBody>
      <dsp:txXfrm>
        <a:off x="4942957" y="2452790"/>
        <a:ext cx="2148945" cy="911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240D8-AA39-3044-AEE9-C30C0E081C8A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4F83C-A3F0-6D4C-9265-9FFC9C9F6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F83C-A3F0-6D4C-9265-9FFC9C9F63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96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Munawar, Hafiz Suliman, et al. "Road Network Detection from Aerial Imagery of Urban Areas Using Deep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ResUNet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Combination with the B-snake Algorithm."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Human-Centric Intelligent Systems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3.1 (2023): 37-46.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F83C-A3F0-6D4C-9265-9FFC9C9F63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5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B292A"/>
                </a:solidFill>
                <a:effectLst/>
                <a:latin typeface="Roboto" panose="020F0502020204030204" pitchFamily="34" charset="0"/>
              </a:rPr>
              <a:t>geological displacement rates (https://</a:t>
            </a:r>
            <a:r>
              <a:rPr lang="en-GB" b="0" i="0" dirty="0" err="1">
                <a:solidFill>
                  <a:srgbClr val="2B292A"/>
                </a:solidFill>
                <a:effectLst/>
                <a:latin typeface="Roboto" panose="020F0502020204030204" pitchFamily="34" charset="0"/>
              </a:rPr>
              <a:t>www.ualberta.ca</a:t>
            </a:r>
            <a:r>
              <a:rPr lang="en-GB" b="0" i="0" dirty="0">
                <a:solidFill>
                  <a:srgbClr val="2B292A"/>
                </a:solidFill>
                <a:effectLst/>
                <a:latin typeface="Roboto" panose="020F0502020204030204" pitchFamily="34" charset="0"/>
              </a:rPr>
              <a:t>/</a:t>
            </a:r>
            <a:r>
              <a:rPr lang="en-GB" b="0" i="0" dirty="0" err="1">
                <a:solidFill>
                  <a:srgbClr val="2B292A"/>
                </a:solidFill>
                <a:effectLst/>
                <a:latin typeface="Roboto" panose="020F0502020204030204" pitchFamily="34" charset="0"/>
              </a:rPr>
              <a:t>en</a:t>
            </a:r>
            <a:r>
              <a:rPr lang="en-GB" b="0" i="0" dirty="0">
                <a:solidFill>
                  <a:srgbClr val="2B292A"/>
                </a:solidFill>
                <a:effectLst/>
                <a:latin typeface="Roboto" panose="020F0502020204030204" pitchFamily="34" charset="0"/>
              </a:rPr>
              <a:t>/science/news/2020/march/machine-learning-disaster-</a:t>
            </a:r>
            <a:r>
              <a:rPr lang="en-GB" b="0" i="0" dirty="0" err="1">
                <a:solidFill>
                  <a:srgbClr val="2B292A"/>
                </a:solidFill>
                <a:effectLst/>
                <a:latin typeface="Roboto" panose="020F0502020204030204" pitchFamily="34" charset="0"/>
              </a:rPr>
              <a:t>prediction.html</a:t>
            </a:r>
            <a:r>
              <a:rPr lang="en-GB" b="0" i="0" dirty="0">
                <a:solidFill>
                  <a:srgbClr val="2B292A"/>
                </a:solidFill>
                <a:effectLst/>
                <a:latin typeface="Roboto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F83C-A3F0-6D4C-9265-9FFC9C9F63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1D35"/>
                </a:solidFill>
                <a:effectLst/>
                <a:latin typeface="Google Sans"/>
              </a:rPr>
              <a:t>Expert system is AI but not ML, e.g., </a:t>
            </a:r>
            <a:r>
              <a:rPr lang="en-GB" b="0" i="0" dirty="0">
                <a:solidFill>
                  <a:srgbClr val="333D42"/>
                </a:solidFill>
                <a:effectLst/>
                <a:latin typeface="-apple-system"/>
              </a:rPr>
              <a:t>Deep Blue (the first computer to beat a world chess champion in 1997) was largely hard-coded with chess knowledge.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F83C-A3F0-6D4C-9265-9FFC9C9F63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73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Ensemble Learning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F83C-A3F0-6D4C-9265-9FFC9C9F63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0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F83C-A3F0-6D4C-9265-9FFC9C9F63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1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F83C-A3F0-6D4C-9265-9FFC9C9F63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2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1" dirty="0"/>
              <a:t>Learning rate, estimators, regularisation parameters, hidden neurons; </a:t>
            </a:r>
            <a:r>
              <a:rPr lang="en-GB" altLang="zh-CN" b="1" dirty="0" err="1"/>
              <a:t>GridSearchCV</a:t>
            </a:r>
            <a:endParaRPr lang="en-GB" altLang="zh-CN" b="1" dirty="0"/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If you want automatic feature selection → Use L1 (Lasso)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If all features are important but you want to reduce overfitting → Use L2 (Ridge)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If you want to combine the advantages of L1 and L2 → Use </a:t>
            </a:r>
            <a:r>
              <a:rPr lang="en-GB" b="1" dirty="0" err="1"/>
              <a:t>ElasticNet</a:t>
            </a:r>
            <a:endParaRPr lang="en-GB" dirty="0"/>
          </a:p>
          <a:p>
            <a:r>
              <a:rPr lang="en-GB" dirty="0"/>
              <a:t>4o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F83C-A3F0-6D4C-9265-9FFC9C9F63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25A2-AFA4-89BB-AB2D-C8B7942E0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465C8-4421-C313-164E-A3B8742F8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65F80-F108-8228-2EA3-32D3ACA6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23B3C-3995-AE95-3559-1DEA0845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89619-2371-1F3F-9120-F70E928B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87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154C-37C7-5CCB-1940-2A723117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837D2-EC1C-DEC0-2D83-CBBD2B419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A02A9-5CFB-2967-A5B3-CC4FD9414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9004C-679C-C4C5-1DBA-071CEAF6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72E65-A45B-974A-C60F-8C87E3C8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31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14506-D6F7-ABF3-70D4-9D0F1B932F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EF355-F14D-56A8-269E-AC970C1B4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6590-8E76-F7BC-7D29-352C7AEF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43D2C-7BC7-9FA0-C2A0-5F31015B3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D186-7A51-AA33-7376-682E28E43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92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B76F-937C-6B49-C782-AC4C8B90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2D5C-8A37-985C-4FE8-65EF6019E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262D8-752F-042E-940E-501DCA22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5ED0F-817A-88BF-4E84-BAED28FD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0348A-7D49-CA3D-4726-790A95FB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83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693A-5EEA-4A9C-1BAF-B05D31EC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D11FC-79E1-0D6F-F095-D672049E5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4A518-3B26-F335-9DC9-EDBE0C67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D2C1-FE48-C50D-0438-BD192021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943CC-DC8B-AB49-E593-088F179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48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00EC-E7E1-8359-FEBC-403405FE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6954-C381-4AE6-1236-414EDE23D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FD97C-AEFA-18E1-B126-8E79B3AD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DA253-83FA-9D19-A17F-81AB284C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543C3-A163-75FC-8412-F0FCA356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6C6EF-15BC-17EB-212B-5D89559E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3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42DA-CDCE-FD11-B11D-F155DF8EC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18B84-688A-0186-9E37-7C84A4C7B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9ECC0-81A2-A1E2-6F99-A02B5DBFA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D78F0-1DE8-96F7-FDB4-E407456BC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98EE97-E648-77B0-13D8-72A54FBCC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7D27F-F8CB-B8AE-6B8E-5735DF3C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40687-D942-228D-6895-9FDFD34D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7D8E9-ABC5-4D42-4C02-70F9902A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9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F549-5AF2-004E-980D-DDD94904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0E2AA-FB07-DFD7-AC64-5B4885506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89BF0-36C0-87AD-6DCC-7158B75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7BEFC-A459-C06F-339E-021636E8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33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EAEC6-559D-6B6D-2C61-BA78AFB1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EFEE1-05F9-31DD-5D6D-03C7D30C8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AD5E-9324-1BCC-A499-4ED8C8DC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93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FA8E-0774-2A65-5C3D-0B2FAD6E3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71968-2E1D-A430-3C93-6485E996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FF918-38E2-8853-840B-C6896981C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FE0A3-008E-88D3-8B9E-0A6D63C0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D57C2-A4BF-0074-78E1-446650DF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5C424-84FD-EC7A-BD5D-3614D331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79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7759-88E4-0423-5B8C-291ED062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EA5F2-469E-5B95-8BF4-E4F2D1E6D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47063-D451-6ABD-4421-F0BA579DF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FB0BB-5FB1-C554-C9B5-CE75F041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114D7-A6A7-2B45-ADF7-163CAE05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C87E2-5348-8D5A-2343-DC67D190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0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6CD8EA-6537-8B4C-B964-339C0DF5F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E42FB-1631-AD4F-EBB0-80AECAA6A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FD2E6-80FD-3DA6-2255-F7B643ACE0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8316D-4E16-45C8-827D-D6786B4274C2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2D389-8617-205E-C47F-BC113E19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1C98E-D8F3-F965-C8C5-E3C6E80A9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7869BE-0870-4BF0-8222-2FD490D620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0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79" name="Rectangle 14378">
            <a:extLst>
              <a:ext uri="{FF2B5EF4-FFF2-40B4-BE49-F238E27FC236}">
                <a16:creationId xmlns:a16="http://schemas.microsoft.com/office/drawing/2014/main" id="{7C3DB6CE-B855-4AD2-8FB5-3C271542C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 descr="Where Will Artificial Intelligence Take Us In The Future?">
            <a:extLst>
              <a:ext uri="{FF2B5EF4-FFF2-40B4-BE49-F238E27FC236}">
                <a16:creationId xmlns:a16="http://schemas.microsoft.com/office/drawing/2014/main" id="{CFDA1512-4544-54C9-F742-AF26556C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4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198D2-2F11-4D98-DF79-FB8D6C65A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3157"/>
            <a:ext cx="4797354" cy="3103030"/>
          </a:xfrm>
        </p:spPr>
        <p:txBody>
          <a:bodyPr anchor="b">
            <a:normAutofit/>
          </a:bodyPr>
          <a:lstStyle/>
          <a:p>
            <a:pPr algn="l"/>
            <a:r>
              <a:rPr lang="en-GB" sz="4400"/>
              <a:t>Introduction to AI for Geospatial</a:t>
            </a:r>
          </a:p>
        </p:txBody>
      </p:sp>
      <p:pic>
        <p:nvPicPr>
          <p:cNvPr id="14338" name="Picture 2" descr="ESA - Sentinel-2 operations">
            <a:extLst>
              <a:ext uri="{FF2B5EF4-FFF2-40B4-BE49-F238E27FC236}">
                <a16:creationId xmlns:a16="http://schemas.microsoft.com/office/drawing/2014/main" id="{996F2195-6ACC-3C03-7BB1-4E49F0DA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4" b="2"/>
          <a:stretch/>
        </p:blipFill>
        <p:spPr bwMode="auto">
          <a:xfrm>
            <a:off x="5710839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map of different colors&#10;&#10;AI-generated content may be incorrect.">
            <a:extLst>
              <a:ext uri="{FF2B5EF4-FFF2-40B4-BE49-F238E27FC236}">
                <a16:creationId xmlns:a16="http://schemas.microsoft.com/office/drawing/2014/main" id="{5624A58A-7B5C-7A1F-5466-AA94C72F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579" r="4" b="2609"/>
          <a:stretch/>
        </p:blipFill>
        <p:spPr>
          <a:xfrm>
            <a:off x="5078138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5E4780C-9992-7FE5-EC3F-2D5E80A9B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385734"/>
            <a:ext cx="4797354" cy="1481799"/>
          </a:xfrm>
        </p:spPr>
        <p:txBody>
          <a:bodyPr>
            <a:normAutofit/>
          </a:bodyPr>
          <a:lstStyle/>
          <a:p>
            <a:pPr algn="l"/>
            <a:r>
              <a:rPr lang="en-GB"/>
              <a:t>Songyan Zhu</a:t>
            </a:r>
          </a:p>
        </p:txBody>
      </p:sp>
      <p:pic>
        <p:nvPicPr>
          <p:cNvPr id="14340" name="Picture 4" descr="Sentinel 2 and ArcGIS Pro: Band Combinations - Staridas Geography">
            <a:extLst>
              <a:ext uri="{FF2B5EF4-FFF2-40B4-BE49-F238E27FC236}">
                <a16:creationId xmlns:a16="http://schemas.microsoft.com/office/drawing/2014/main" id="{615CB678-7070-1F1D-F31E-B7DD4CCC8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17963" b="-6"/>
          <a:stretch/>
        </p:blipFill>
        <p:spPr bwMode="auto">
          <a:xfrm>
            <a:off x="9307676" y="4323902"/>
            <a:ext cx="2884327" cy="25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99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3000"/>
              <a:t>Traditional Machine Learning Models for Geospatial Data</a:t>
            </a:r>
            <a:endParaRPr lang="en-US" sz="30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/>
              <a:t>Still have strength over </a:t>
            </a:r>
            <a:r>
              <a:rPr lang="en-GB" altLang="zh-CN" sz="2200"/>
              <a:t>deep learning for tabular data</a:t>
            </a:r>
            <a:endParaRPr lang="en-GB" sz="2200"/>
          </a:p>
          <a:p>
            <a:pPr lvl="1"/>
            <a:r>
              <a:rPr lang="en-GB" sz="2200"/>
              <a:t>Random Forests – bagging</a:t>
            </a:r>
          </a:p>
          <a:p>
            <a:pPr lvl="1"/>
            <a:r>
              <a:rPr lang="en-GB" sz="2200"/>
              <a:t>XGBoost – boosting </a:t>
            </a:r>
            <a:endParaRPr lang="en-US" sz="22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14F3B9-C5FF-2379-7920-82486BAD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685800"/>
            <a:ext cx="5458968" cy="5486399"/>
          </a:xfrm>
          <a:prstGeom prst="rect">
            <a:avLst/>
          </a:prstGeom>
        </p:spPr>
      </p:pic>
      <p:pic>
        <p:nvPicPr>
          <p:cNvPr id="16" name="Picture 15" descr="A diagram of a task&#10;&#10;AI-generated content may be incorrect.">
            <a:extLst>
              <a:ext uri="{FF2B5EF4-FFF2-40B4-BE49-F238E27FC236}">
                <a16:creationId xmlns:a16="http://schemas.microsoft.com/office/drawing/2014/main" id="{D0365EA6-75A4-CA36-868F-0F4FFE20B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4" y="492241"/>
            <a:ext cx="10893778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8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6" name="Rectangle 41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Deep Learning for Remote Sensing</a:t>
            </a:r>
            <a:endParaRPr lang="en-US" sz="5000"/>
          </a:p>
        </p:txBody>
      </p:sp>
      <p:sp>
        <p:nvSpPr>
          <p:cNvPr id="412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1500" dirty="0"/>
              <a:t>Computer vision:</a:t>
            </a:r>
          </a:p>
          <a:p>
            <a:pPr lvl="1"/>
            <a:r>
              <a:rPr lang="en-GB" sz="1500" dirty="0"/>
              <a:t>CNN e.g., </a:t>
            </a:r>
            <a:r>
              <a:rPr lang="en-GB" sz="1500" dirty="0" err="1"/>
              <a:t>ResNet</a:t>
            </a:r>
            <a:r>
              <a:rPr lang="en-GB" sz="1500" dirty="0"/>
              <a:t> – shortcut</a:t>
            </a:r>
          </a:p>
          <a:p>
            <a:pPr lvl="1"/>
            <a:r>
              <a:rPr lang="en-GB" sz="1500" dirty="0"/>
              <a:t>GAN</a:t>
            </a:r>
          </a:p>
          <a:p>
            <a:pPr lvl="1"/>
            <a:r>
              <a:rPr lang="en-GB" sz="1500" dirty="0"/>
              <a:t>Examples: YOLO, U-Net</a:t>
            </a:r>
          </a:p>
          <a:p>
            <a:r>
              <a:rPr lang="en-GB" sz="1500" dirty="0"/>
              <a:t>Natural language processing (NLP) for sequential data:</a:t>
            </a:r>
          </a:p>
          <a:p>
            <a:pPr lvl="1"/>
            <a:r>
              <a:rPr lang="en-GB" sz="1500" dirty="0"/>
              <a:t>RNN (e.g., Seq2Seq)</a:t>
            </a:r>
          </a:p>
          <a:p>
            <a:pPr lvl="1"/>
            <a:r>
              <a:rPr lang="en-GB" sz="1500" dirty="0"/>
              <a:t>LSTM – forget gate</a:t>
            </a:r>
          </a:p>
          <a:p>
            <a:pPr lvl="1"/>
            <a:r>
              <a:rPr lang="en-GB" sz="1500" dirty="0"/>
              <a:t>Transformers – attention mechanism</a:t>
            </a:r>
          </a:p>
          <a:p>
            <a:pPr lvl="1"/>
            <a:r>
              <a:rPr lang="en-GB" sz="1500" dirty="0"/>
              <a:t>Example: LLMs e.g., ChatGPT</a:t>
            </a:r>
          </a:p>
          <a:p>
            <a:r>
              <a:rPr lang="en-GB" sz="1500" dirty="0"/>
              <a:t>Others: </a:t>
            </a:r>
          </a:p>
          <a:p>
            <a:pPr lvl="1"/>
            <a:r>
              <a:rPr lang="en-GB" sz="1500" dirty="0"/>
              <a:t>e.g., Diffusion, Autoencoder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65BBC0-3A98-E8EC-0588-0739099EC98C}"/>
              </a:ext>
            </a:extLst>
          </p:cNvPr>
          <p:cNvGrpSpPr/>
          <p:nvPr/>
        </p:nvGrpSpPr>
        <p:grpSpPr>
          <a:xfrm>
            <a:off x="6099048" y="2454184"/>
            <a:ext cx="5458968" cy="1949632"/>
            <a:chOff x="6491264" y="4872254"/>
            <a:chExt cx="5365595" cy="1916284"/>
          </a:xfrm>
        </p:grpSpPr>
        <p:pic>
          <p:nvPicPr>
            <p:cNvPr id="4100" name="Picture 4" descr="All Transformers Movies Ranked by Tomatometer | Rotten Tomatoes">
              <a:extLst>
                <a:ext uri="{FF2B5EF4-FFF2-40B4-BE49-F238E27FC236}">
                  <a16:creationId xmlns:a16="http://schemas.microsoft.com/office/drawing/2014/main" id="{7CB5DED8-3DC3-935C-D4BD-026F85FD9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1264" y="4872254"/>
              <a:ext cx="5365595" cy="1916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DCBB16-FC68-03C7-1660-2650027BD2B2}"/>
                </a:ext>
              </a:extLst>
            </p:cNvPr>
            <p:cNvSpPr txBox="1"/>
            <p:nvPr/>
          </p:nvSpPr>
          <p:spPr>
            <a:xfrm>
              <a:off x="6507991" y="4883406"/>
              <a:ext cx="2521281" cy="3046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923544">
                <a:spcAft>
                  <a:spcPts val="600"/>
                </a:spcAft>
              </a:pPr>
              <a:r>
                <a:rPr lang="en-GB" sz="1414" b="1" kern="120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NOT THIS TRANSFORMER!!!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64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ow DeepMind's AlphaGo Became the World's Top Go Player | by Andre Ye |  Artificial Intelligence in Plain English">
            <a:extLst>
              <a:ext uri="{FF2B5EF4-FFF2-40B4-BE49-F238E27FC236}">
                <a16:creationId xmlns:a16="http://schemas.microsoft.com/office/drawing/2014/main" id="{F08D89E5-6AA0-5AAF-BE9F-D136B53E8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718063-332B-59D2-5601-9C31A8EE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What did AlphaGo use?</a:t>
            </a: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4CE7D-253C-086A-F40E-F8921DAAA5F3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Supervised learning</a:t>
            </a:r>
            <a:r>
              <a:rPr lang="en-US" sz="2000">
                <a:solidFill>
                  <a:schemeClr val="bg1"/>
                </a:solidFill>
              </a:rPr>
              <a:t> (on human expert games)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Reinforcement learning</a:t>
            </a:r>
            <a:r>
              <a:rPr lang="en-US" sz="2000">
                <a:solidFill>
                  <a:schemeClr val="bg1"/>
                </a:solidFill>
              </a:rPr>
              <a:t> (self-play)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chemeClr val="bg1"/>
                </a:solidFill>
              </a:rPr>
              <a:t>Monte Carlo Tree Search </a:t>
            </a:r>
            <a:r>
              <a:rPr lang="en-US" sz="2000" i="1">
                <a:solidFill>
                  <a:schemeClr val="bg1"/>
                </a:solidFill>
              </a:rPr>
              <a:t>(evaluate possible moves)</a:t>
            </a:r>
          </a:p>
        </p:txBody>
      </p:sp>
    </p:spTree>
    <p:extLst>
      <p:ext uri="{BB962C8B-B14F-4D97-AF65-F5344CB8AC3E}">
        <p14:creationId xmlns:p14="http://schemas.microsoft.com/office/powerpoint/2010/main" val="41075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 dirty="0"/>
              <a:t>Hybrid AI Models (Physics-Informed AI)</a:t>
            </a:r>
            <a:endParaRPr lang="en-US" sz="42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Combining domain knowledge with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05A76D-58CA-ECDE-6DF4-614CE596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253" y="0"/>
            <a:ext cx="6541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8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 dirty="0"/>
              <a:t>Land Cover Classification</a:t>
            </a:r>
            <a:endParaRPr lang="en-US" sz="5400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Supervised ML and CNNs on satellite imagery</a:t>
            </a:r>
          </a:p>
          <a:p>
            <a:r>
              <a:rPr lang="en-GB" sz="2000" dirty="0"/>
              <a:t>Google </a:t>
            </a:r>
            <a:r>
              <a:rPr lang="en-GB" sz="2000" dirty="0" err="1"/>
              <a:t>DynamicWorld</a:t>
            </a:r>
            <a:r>
              <a:rPr lang="en-GB" sz="2000" dirty="0"/>
              <a:t> (10 m) </a:t>
            </a:r>
          </a:p>
          <a:p>
            <a:r>
              <a:rPr lang="en-GB" sz="2000" dirty="0"/>
              <a:t>ESA </a:t>
            </a:r>
            <a:r>
              <a:rPr lang="en-GB" sz="2000" dirty="0" err="1"/>
              <a:t>WorldCover</a:t>
            </a:r>
            <a:r>
              <a:rPr lang="en-GB" sz="2000" dirty="0"/>
              <a:t> (10 m)</a:t>
            </a:r>
          </a:p>
          <a:p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0BE4F-FAA8-78B4-6D4A-AE84492D4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794742"/>
            <a:ext cx="4014216" cy="249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578DC-DA5B-E1F5-AAB7-847561AB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088428"/>
            <a:ext cx="3995928" cy="21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Before and After Photos: Fires Tear Through California's Wine Country - The  New York Times">
            <a:extLst>
              <a:ext uri="{FF2B5EF4-FFF2-40B4-BE49-F238E27FC236}">
                <a16:creationId xmlns:a16="http://schemas.microsoft.com/office/drawing/2014/main" id="{25E79C4A-55DA-3517-15EE-2BF1D254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Wildfire Precaution?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Going </a:t>
            </a:r>
            <a:r>
              <a:rPr lang="en-US" sz="2400" dirty="0" err="1">
                <a:solidFill>
                  <a:schemeClr val="bg1"/>
                </a:solidFill>
              </a:rPr>
              <a:t>byond</a:t>
            </a:r>
            <a:r>
              <a:rPr lang="en-US" sz="2400" dirty="0">
                <a:solidFill>
                  <a:schemeClr val="bg1"/>
                </a:solidFill>
              </a:rPr>
              <a:t> post-analysis…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BCBC7-5920-28A7-DF23-A43582E8D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46" y="9625"/>
            <a:ext cx="6815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 dirty="0"/>
              <a:t>AI-inspired Precision Agriculture</a:t>
            </a:r>
            <a:endParaRPr lang="en-US" sz="4200" dirty="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000" dirty="0"/>
              <a:t>Pest and disease detection</a:t>
            </a:r>
          </a:p>
          <a:p>
            <a:r>
              <a:rPr lang="en-GB" sz="2000" dirty="0"/>
              <a:t>Crop yield estimation</a:t>
            </a:r>
          </a:p>
          <a:p>
            <a:r>
              <a:rPr lang="en-GB" sz="2000" dirty="0"/>
              <a:t>Climate prediction</a:t>
            </a:r>
          </a:p>
          <a:p>
            <a:pPr lvl="1"/>
            <a:endParaRPr lang="en-GB" sz="2200" dirty="0"/>
          </a:p>
          <a:p>
            <a:pPr lvl="1"/>
            <a:endParaRPr lang="en-US" sz="2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479EC5-5E20-9662-ED26-DA195DB8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96AE99-1256-32ED-9D75-5A74C550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76" y="2975757"/>
            <a:ext cx="1693876" cy="38873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FE82A8-06AF-36A9-02CD-CB25A2F9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949" y="4919437"/>
            <a:ext cx="2205622" cy="19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1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4A5AB-1F4A-5DB8-03F0-C4F1DEF9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Air Pollution Prediction</a:t>
            </a:r>
          </a:p>
        </p:txBody>
      </p:sp>
      <p:sp>
        <p:nvSpPr>
          <p:cNvPr id="1127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rtificial intelligence and satellite technologies reveal detailed map of  air">
            <a:extLst>
              <a:ext uri="{FF2B5EF4-FFF2-40B4-BE49-F238E27FC236}">
                <a16:creationId xmlns:a16="http://schemas.microsoft.com/office/drawing/2014/main" id="{F147764C-3453-FAFB-D4D8-638CFA3C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3650" y="640080"/>
            <a:ext cx="7115907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70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9" name="Rectangle 922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Geospatial AI and Smart City</a:t>
            </a:r>
          </a:p>
        </p:txBody>
      </p:sp>
      <p:sp>
        <p:nvSpPr>
          <p:cNvPr id="923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Application and Prospect of Artificial Intelligence Technology in  Low-Carbon Cities&amp;mdash;From the Perspective of Urban Planning Content and  Process">
            <a:extLst>
              <a:ext uri="{FF2B5EF4-FFF2-40B4-BE49-F238E27FC236}">
                <a16:creationId xmlns:a16="http://schemas.microsoft.com/office/drawing/2014/main" id="{B3706821-86E0-8135-31FB-C1605D3EE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AC5811-0D6B-4DE3-E8DE-4AE4670F3B2A}"/>
              </a:ext>
            </a:extLst>
          </p:cNvPr>
          <p:cNvSpPr txBox="1"/>
          <p:nvPr/>
        </p:nvSpPr>
        <p:spPr>
          <a:xfrm>
            <a:off x="463263" y="4836284"/>
            <a:ext cx="4328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US" sz="2200" dirty="0"/>
              <a:t>More than remote sensing…</a:t>
            </a:r>
          </a:p>
        </p:txBody>
      </p:sp>
    </p:spTree>
    <p:extLst>
      <p:ext uri="{BB962C8B-B14F-4D97-AF65-F5344CB8AC3E}">
        <p14:creationId xmlns:p14="http://schemas.microsoft.com/office/powerpoint/2010/main" val="1390395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AI is Integrated into GIS?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AI-powered geospatial analysis in GIS platforms</a:t>
            </a:r>
          </a:p>
        </p:txBody>
      </p:sp>
      <p:sp>
        <p:nvSpPr>
          <p:cNvPr id="1229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8B65B5F-6247-DB62-A40F-484F556E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49301"/>
            <a:ext cx="7214616" cy="393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32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A0964-A92C-8B12-5FC4-B16E82FE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What is Geospatial AI?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C6AC3-05C8-E578-FE20-65B55A933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1" dirty="0"/>
              <a:t>Definition</a:t>
            </a:r>
            <a:r>
              <a:rPr lang="en-GB" sz="2200" dirty="0"/>
              <a:t>: </a:t>
            </a:r>
            <a:r>
              <a:rPr lang="en-US" sz="2200" dirty="0"/>
              <a:t>Artificial Intelligence (AI) is a field of computer science that enables machines to perceive, learn, and reason like human.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The role of AI in spatial analysis:</a:t>
            </a:r>
          </a:p>
          <a:p>
            <a:r>
              <a:rPr lang="en-GB" sz="2200" dirty="0"/>
              <a:t>Automating Data Processing</a:t>
            </a:r>
          </a:p>
          <a:p>
            <a:r>
              <a:rPr lang="en-GB" sz="2200" dirty="0"/>
              <a:t>Pattern Recognition</a:t>
            </a:r>
          </a:p>
          <a:p>
            <a:r>
              <a:rPr lang="en-GB" sz="2200" dirty="0"/>
              <a:t>Predictive Modelling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F33D2-C1D3-CE16-C901-61180288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13" r="2588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97C14-6317-97D6-71D4-83AB79887FF1}"/>
              </a:ext>
            </a:extLst>
          </p:cNvPr>
          <p:cNvSpPr txBox="1"/>
          <p:nvPr/>
        </p:nvSpPr>
        <p:spPr>
          <a:xfrm>
            <a:off x="10729593" y="6456325"/>
            <a:ext cx="141256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Li et al. (2020)</a:t>
            </a:r>
          </a:p>
        </p:txBody>
      </p:sp>
    </p:spTree>
    <p:extLst>
      <p:ext uri="{BB962C8B-B14F-4D97-AF65-F5344CB8AC3E}">
        <p14:creationId xmlns:p14="http://schemas.microsoft.com/office/powerpoint/2010/main" val="971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Infectious Disease Detection System</a:t>
            </a:r>
          </a:p>
        </p:txBody>
      </p:sp>
      <p:sp>
        <p:nvSpPr>
          <p:cNvPr id="133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A Deep Learning Enabled Multi-Class Plant Disease Detection Model Based on  Computer Vision">
            <a:extLst>
              <a:ext uri="{FF2B5EF4-FFF2-40B4-BE49-F238E27FC236}">
                <a16:creationId xmlns:a16="http://schemas.microsoft.com/office/drawing/2014/main" id="{CF78FE5B-9BD0-8ACB-163C-294DBB138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95991"/>
            <a:ext cx="7214616" cy="423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88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Population Movements and Connectivity</a:t>
            </a:r>
          </a:p>
        </p:txBody>
      </p:sp>
      <p:sp>
        <p:nvSpPr>
          <p:cNvPr id="1229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Population_movements_pm2">
            <a:extLst>
              <a:ext uri="{FF2B5EF4-FFF2-40B4-BE49-F238E27FC236}">
                <a16:creationId xmlns:a16="http://schemas.microsoft.com/office/drawing/2014/main" id="{98391639-936E-7B7E-DD15-772D57813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1716" y="640080"/>
            <a:ext cx="6379775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3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2D8E0-CA95-A077-4594-4CCBE8A66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 dirty="0"/>
              <a:t>Process Chain of Geospatial AI</a:t>
            </a:r>
          </a:p>
        </p:txBody>
      </p:sp>
      <p:sp>
        <p:nvSpPr>
          <p:cNvPr id="6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9" name="Content Placeholder 2">
            <a:extLst>
              <a:ext uri="{FF2B5EF4-FFF2-40B4-BE49-F238E27FC236}">
                <a16:creationId xmlns:a16="http://schemas.microsoft.com/office/drawing/2014/main" id="{FE5F7BB6-6CF7-B3F0-57AA-3BD87B205F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6340276"/>
              </p:ext>
            </p:extLst>
          </p:nvPr>
        </p:nvGraphicFramePr>
        <p:xfrm>
          <a:off x="5449824" y="730687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2" descr="Precision and recall - Wikipedia">
            <a:extLst>
              <a:ext uri="{FF2B5EF4-FFF2-40B4-BE49-F238E27FC236}">
                <a16:creationId xmlns:a16="http://schemas.microsoft.com/office/drawing/2014/main" id="{E4D616BE-E9B7-8195-D06B-65045B18E0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0853" y="2517722"/>
            <a:ext cx="2214642" cy="402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26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/>
              <a:t>Tools &amp; Libraries for Geospatial AI</a:t>
            </a:r>
            <a:endParaRPr lang="en-US" sz="5400"/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0C7F4E3-5C30-9081-73FC-3F6C4A2BF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17182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46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dirty="0"/>
              <a:t>Challenges &amp; Ethical Considerations in Geospatial AI</a:t>
            </a:r>
            <a:endParaRPr lang="en-US" sz="42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F95FED-FDF9-8815-B1D9-0E066462F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53080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58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4BA23F-EA71-4DF8-3652-20D71DC19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DF186-E71F-6180-89FB-5D0BBDB5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dirty="0"/>
              <a:t>Summary &amp; Discussion</a:t>
            </a:r>
            <a:endParaRPr lang="en-US" sz="42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E547721-D221-B446-AD1D-05BEB34AD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94351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7022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/>
              <a:t>Recommended further reading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GB" sz="2200" b="0" i="0">
                <a:effectLst/>
                <a:latin typeface="Arial" panose="020B0604020202020204" pitchFamily="34" charset="0"/>
              </a:rPr>
              <a:t>Vaswani, Ashish, et al. "Attention is all you need." </a:t>
            </a:r>
            <a:r>
              <a:rPr lang="en-GB" sz="2200" b="0" i="1"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2200" b="0" i="0">
                <a:effectLst/>
                <a:latin typeface="Arial" panose="020B0604020202020204" pitchFamily="34" charset="0"/>
              </a:rPr>
              <a:t> 30 (2017).</a:t>
            </a:r>
          </a:p>
          <a:p>
            <a:r>
              <a:rPr lang="en-GB" sz="2200" b="0" i="0">
                <a:effectLst/>
                <a:latin typeface="Arial" panose="020B0604020202020204" pitchFamily="34" charset="0"/>
              </a:rPr>
              <a:t>Reichstein, Markus, et al. "Deep learning and process understanding for data-driven Earth system science." </a:t>
            </a:r>
            <a:r>
              <a:rPr lang="en-GB" sz="2200" b="0" i="1">
                <a:effectLst/>
                <a:latin typeface="Arial" panose="020B0604020202020204" pitchFamily="34" charset="0"/>
              </a:rPr>
              <a:t>Nature</a:t>
            </a:r>
            <a:r>
              <a:rPr lang="en-GB" sz="2200" b="0" i="0">
                <a:effectLst/>
                <a:latin typeface="Arial" panose="020B0604020202020204" pitchFamily="34" charset="0"/>
              </a:rPr>
              <a:t> 566.7743 (2019): 195-204.</a:t>
            </a:r>
          </a:p>
          <a:p>
            <a:r>
              <a:rPr lang="en-GB" sz="2200" b="0" i="0">
                <a:effectLst/>
                <a:latin typeface="Arial" panose="020B0604020202020204" pitchFamily="34" charset="0"/>
              </a:rPr>
              <a:t>Brown, Christopher F., et al. "Dynamic World, Near real-time global 10 m land use land cover mapping." </a:t>
            </a:r>
            <a:r>
              <a:rPr lang="en-GB" sz="2200" b="0" i="1">
                <a:effectLst/>
                <a:latin typeface="Arial" panose="020B0604020202020204" pitchFamily="34" charset="0"/>
              </a:rPr>
              <a:t>Scientific Data</a:t>
            </a:r>
            <a:r>
              <a:rPr lang="en-GB" sz="2200" b="0" i="0">
                <a:effectLst/>
                <a:latin typeface="Arial" panose="020B0604020202020204" pitchFamily="34" charset="0"/>
              </a:rPr>
              <a:t> 9.1 (2022): 251.</a:t>
            </a:r>
          </a:p>
          <a:p>
            <a:r>
              <a:rPr lang="it-IT" sz="2200" b="0" i="0">
                <a:effectLst/>
                <a:latin typeface="Arial" panose="020B0604020202020204" pitchFamily="34" charset="0"/>
              </a:rPr>
              <a:t>Zanaga, Daniele, et al. "ESA WorldCover 10 m 2021 v200." (2022).</a:t>
            </a:r>
          </a:p>
          <a:p>
            <a:r>
              <a:rPr lang="en-GB" sz="2200" b="0" i="0">
                <a:effectLst/>
                <a:latin typeface="Arial" panose="020B0604020202020204" pitchFamily="34" charset="0"/>
              </a:rPr>
              <a:t>Li, Yansheng, et al. "Accurate cloud detection in high-resolution remote sensing imagery by weakly supervised deep learning." </a:t>
            </a:r>
            <a:r>
              <a:rPr lang="en-GB" sz="2200" b="0" i="1">
                <a:effectLst/>
                <a:latin typeface="Arial" panose="020B0604020202020204" pitchFamily="34" charset="0"/>
              </a:rPr>
              <a:t>Remote Sensing of Environment</a:t>
            </a:r>
            <a:r>
              <a:rPr lang="en-GB" sz="2200" b="0" i="0">
                <a:effectLst/>
                <a:latin typeface="Arial" panose="020B0604020202020204" pitchFamily="34" charset="0"/>
              </a:rPr>
              <a:t> 250 (2020): 112045. </a:t>
            </a:r>
          </a:p>
        </p:txBody>
      </p:sp>
    </p:spTree>
    <p:extLst>
      <p:ext uri="{BB962C8B-B14F-4D97-AF65-F5344CB8AC3E}">
        <p14:creationId xmlns:p14="http://schemas.microsoft.com/office/powerpoint/2010/main" val="303653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8" name="Rectangle 16397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Geospatial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669280"/>
            <a:ext cx="10908792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 challenges in traditional GIS and remote sensing.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94B92-593E-F05B-AD07-45599D513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50" r="4050" b="-2"/>
          <a:stretch/>
        </p:blipFill>
        <p:spPr>
          <a:xfrm>
            <a:off x="39515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16386" name="Picture 2" descr="400+ London Road Map Stock Photos, Pictures &amp; Royalty-Free Images - iStock">
            <a:extLst>
              <a:ext uri="{FF2B5EF4-FFF2-40B4-BE49-F238E27FC236}">
                <a16:creationId xmlns:a16="http://schemas.microsoft.com/office/drawing/2014/main" id="{4DC1D1AC-D411-97DB-2B85-5790F0FC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r="3" b="3"/>
          <a:stretch/>
        </p:blipFill>
        <p:spPr bwMode="auto">
          <a:xfrm>
            <a:off x="6053666" y="51693"/>
            <a:ext cx="6095995" cy="4134490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00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9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745" y="467271"/>
            <a:ext cx="3971643" cy="2052522"/>
          </a:xfrm>
        </p:spPr>
        <p:txBody>
          <a:bodyPr anchor="b">
            <a:normAutofit/>
          </a:bodyPr>
          <a:lstStyle/>
          <a:p>
            <a:r>
              <a:rPr lang="en-GB" sz="4300"/>
              <a:t>Real-World Applications of Geospatial AI</a:t>
            </a:r>
            <a:endParaRPr lang="en-US" sz="4300"/>
          </a:p>
        </p:txBody>
      </p:sp>
      <p:sp>
        <p:nvSpPr>
          <p:cNvPr id="6157" name="Oval 6156">
            <a:extLst>
              <a:ext uri="{FF2B5EF4-FFF2-40B4-BE49-F238E27FC236}">
                <a16:creationId xmlns:a16="http://schemas.microsoft.com/office/drawing/2014/main" id="{85D33C90-E0E9-4BCC-847B-53431DF7C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864" y="2251328"/>
            <a:ext cx="2404893" cy="24048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0743BE1B-E693-47F5-A9BA-46D13E0C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154502" cy="3640433"/>
          </a:xfrm>
          <a:custGeom>
            <a:avLst/>
            <a:gdLst>
              <a:gd name="connsiteX0" fmla="*/ 428655 w 4154502"/>
              <a:gd name="connsiteY0" fmla="*/ 0 h 3640433"/>
              <a:gd name="connsiteX1" fmla="*/ 3564192 w 4154502"/>
              <a:gd name="connsiteY1" fmla="*/ 0 h 3640433"/>
              <a:gd name="connsiteX2" fmla="*/ 3593704 w 4154502"/>
              <a:gd name="connsiteY2" fmla="*/ 30225 h 3640433"/>
              <a:gd name="connsiteX3" fmla="*/ 4154502 w 4154502"/>
              <a:gd name="connsiteY3" fmla="*/ 1481705 h 3640433"/>
              <a:gd name="connsiteX4" fmla="*/ 1995774 w 4154502"/>
              <a:gd name="connsiteY4" fmla="*/ 3640433 h 3640433"/>
              <a:gd name="connsiteX5" fmla="*/ 6690 w 4154502"/>
              <a:gd name="connsiteY5" fmla="*/ 2321980 h 3640433"/>
              <a:gd name="connsiteX6" fmla="*/ 0 w 4154502"/>
              <a:gd name="connsiteY6" fmla="*/ 2303703 h 3640433"/>
              <a:gd name="connsiteX7" fmla="*/ 0 w 4154502"/>
              <a:gd name="connsiteY7" fmla="*/ 659708 h 3640433"/>
              <a:gd name="connsiteX8" fmla="*/ 6690 w 4154502"/>
              <a:gd name="connsiteY8" fmla="*/ 641431 h 3640433"/>
              <a:gd name="connsiteX9" fmla="*/ 329995 w 4154502"/>
              <a:gd name="connsiteY9" fmla="*/ 108554 h 364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3640433">
                <a:moveTo>
                  <a:pt x="428655" y="0"/>
                </a:moveTo>
                <a:lnTo>
                  <a:pt x="3564192" y="0"/>
                </a:lnTo>
                <a:lnTo>
                  <a:pt x="3593704" y="30225"/>
                </a:lnTo>
                <a:cubicBezTo>
                  <a:pt x="3942138" y="413587"/>
                  <a:pt x="4154502" y="922846"/>
                  <a:pt x="4154502" y="1481705"/>
                </a:cubicBezTo>
                <a:cubicBezTo>
                  <a:pt x="4154502" y="2673938"/>
                  <a:pt x="3188007" y="3640433"/>
                  <a:pt x="1995774" y="3640433"/>
                </a:cubicBezTo>
                <a:cubicBezTo>
                  <a:pt x="1101599" y="3640433"/>
                  <a:pt x="334402" y="3096780"/>
                  <a:pt x="6690" y="2321980"/>
                </a:cubicBezTo>
                <a:lnTo>
                  <a:pt x="0" y="2303703"/>
                </a:lnTo>
                <a:lnTo>
                  <a:pt x="0" y="659708"/>
                </a:lnTo>
                <a:lnTo>
                  <a:pt x="6690" y="641431"/>
                </a:lnTo>
                <a:cubicBezTo>
                  <a:pt x="88618" y="447731"/>
                  <a:pt x="198014" y="268477"/>
                  <a:pt x="329995" y="1085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50" name="Picture 6" descr="A map of europe with red dots&#10;&#10;AI-generated content may be incorrect.">
            <a:extLst>
              <a:ext uri="{FF2B5EF4-FFF2-40B4-BE49-F238E27FC236}">
                <a16:creationId xmlns:a16="http://schemas.microsoft.com/office/drawing/2014/main" id="{080C2373-EB75-46C2-7A9A-81D52DE5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r="7745" b="-3"/>
          <a:stretch/>
        </p:blipFill>
        <p:spPr bwMode="auto">
          <a:xfrm>
            <a:off x="69408" y="10"/>
            <a:ext cx="4317456" cy="3640423"/>
          </a:xfrm>
          <a:custGeom>
            <a:avLst/>
            <a:gdLst/>
            <a:ahLst/>
            <a:cxnLst/>
            <a:rect l="l" t="t" r="r" b="b"/>
            <a:pathLst>
              <a:path w="4317456" h="3640433">
                <a:moveTo>
                  <a:pt x="590312" y="0"/>
                </a:moveTo>
                <a:lnTo>
                  <a:pt x="3727144" y="0"/>
                </a:lnTo>
                <a:lnTo>
                  <a:pt x="3756657" y="30226"/>
                </a:lnTo>
                <a:cubicBezTo>
                  <a:pt x="4105091" y="413588"/>
                  <a:pt x="4317456" y="922847"/>
                  <a:pt x="4317456" y="1481705"/>
                </a:cubicBezTo>
                <a:cubicBezTo>
                  <a:pt x="4317456" y="2673937"/>
                  <a:pt x="3350960" y="3640433"/>
                  <a:pt x="2158728" y="3640433"/>
                </a:cubicBezTo>
                <a:cubicBezTo>
                  <a:pt x="966497" y="3640433"/>
                  <a:pt x="0" y="2673937"/>
                  <a:pt x="0" y="1481705"/>
                </a:cubicBezTo>
                <a:cubicBezTo>
                  <a:pt x="0" y="922847"/>
                  <a:pt x="212365" y="413588"/>
                  <a:pt x="560799" y="3022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CF5BD426-789C-4E69-83C0-245370E3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32067" y="294578"/>
            <a:ext cx="302252" cy="1113685"/>
            <a:chOff x="4532067" y="294578"/>
            <a:chExt cx="302252" cy="1113685"/>
          </a:xfrm>
        </p:grpSpPr>
        <p:sp>
          <p:nvSpPr>
            <p:cNvPr id="616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2067" y="294578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1893" y="1295837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1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745" y="2990818"/>
            <a:ext cx="3971644" cy="2913872"/>
          </a:xfrm>
        </p:spPr>
        <p:txBody>
          <a:bodyPr anchor="t">
            <a:normAutofit/>
          </a:bodyPr>
          <a:lstStyle/>
          <a:p>
            <a:r>
              <a:rPr lang="en-GB" sz="2000"/>
              <a:t>Land cover mapping</a:t>
            </a:r>
          </a:p>
          <a:p>
            <a:r>
              <a:rPr lang="en-GB" sz="2000"/>
              <a:t>Air pollution modelling</a:t>
            </a:r>
          </a:p>
          <a:p>
            <a:r>
              <a:rPr lang="en-GB" sz="2000"/>
              <a:t>Disaster prediction</a:t>
            </a:r>
            <a:endParaRPr lang="en-US" sz="2000"/>
          </a:p>
        </p:txBody>
      </p:sp>
      <p:sp>
        <p:nvSpPr>
          <p:cNvPr id="616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914" y="4368981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67" name="Freeform: Shape 6166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41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Latest Land Cover Map provides greater detail about British landscape | UK  Centre for Ecology &amp; Hydrology">
            <a:extLst>
              <a:ext uri="{FF2B5EF4-FFF2-40B4-BE49-F238E27FC236}">
                <a16:creationId xmlns:a16="http://schemas.microsoft.com/office/drawing/2014/main" id="{F153C914-D38D-008A-BDCF-4869EAA5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743"/>
          <a:stretch/>
        </p:blipFill>
        <p:spPr bwMode="auto">
          <a:xfrm>
            <a:off x="1354013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sing machine learning to help industry predict disasters before they  happen | Faculty of Science">
            <a:extLst>
              <a:ext uri="{FF2B5EF4-FFF2-40B4-BE49-F238E27FC236}">
                <a16:creationId xmlns:a16="http://schemas.microsoft.com/office/drawing/2014/main" id="{CF03C7C5-743A-4ACA-43A2-0FDAC55E4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-8"/>
          <a:stretch/>
        </p:blipFill>
        <p:spPr bwMode="auto">
          <a:xfrm>
            <a:off x="4175869" y="2271459"/>
            <a:ext cx="2367798" cy="2367798"/>
          </a:xfrm>
          <a:custGeom>
            <a:avLst/>
            <a:gdLst/>
            <a:ahLst/>
            <a:cxnLst/>
            <a:rect l="l" t="t" r="r" b="b"/>
            <a:pathLst>
              <a:path w="2367798" h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69" name="Straight Connector 616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2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the difference between AI, Machine Learning, and Deep Learning?</a:t>
            </a:r>
          </a:p>
        </p:txBody>
      </p:sp>
      <p:sp>
        <p:nvSpPr>
          <p:cNvPr id="9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EE93AE5-6F7B-9B57-EA10-F7C7BCBDBB90}"/>
              </a:ext>
            </a:extLst>
          </p:cNvPr>
          <p:cNvGrpSpPr/>
          <p:nvPr/>
        </p:nvGrpSpPr>
        <p:grpSpPr>
          <a:xfrm>
            <a:off x="1312736" y="2060099"/>
            <a:ext cx="4320000" cy="4320000"/>
            <a:chOff x="6247151" y="1737030"/>
            <a:chExt cx="4320000" cy="43200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AB8689-AADA-22FB-F1FD-9C67A58B496C}"/>
                </a:ext>
              </a:extLst>
            </p:cNvPr>
            <p:cNvSpPr/>
            <p:nvPr/>
          </p:nvSpPr>
          <p:spPr>
            <a:xfrm>
              <a:off x="6247151" y="1737030"/>
              <a:ext cx="4320000" cy="432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A74FC3E-FA1C-9BFD-A0B1-0EC0AB1B3B76}"/>
                </a:ext>
              </a:extLst>
            </p:cNvPr>
            <p:cNvSpPr/>
            <p:nvPr/>
          </p:nvSpPr>
          <p:spPr>
            <a:xfrm>
              <a:off x="6787151" y="2817030"/>
              <a:ext cx="3240000" cy="324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A156D72-5584-5F20-01A6-99C6C5C949AD}"/>
                </a:ext>
              </a:extLst>
            </p:cNvPr>
            <p:cNvSpPr/>
            <p:nvPr/>
          </p:nvSpPr>
          <p:spPr>
            <a:xfrm>
              <a:off x="7327151" y="3897030"/>
              <a:ext cx="2160000" cy="216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84E7623-2A42-9094-7EDE-7AE0DEBC8A76}"/>
              </a:ext>
            </a:extLst>
          </p:cNvPr>
          <p:cNvSpPr txBox="1"/>
          <p:nvPr/>
        </p:nvSpPr>
        <p:spPr>
          <a:xfrm>
            <a:off x="2232533" y="2381460"/>
            <a:ext cx="2480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AI </a:t>
            </a:r>
            <a:r>
              <a:rPr lang="en-GB" sz="1400" dirty="0"/>
              <a:t>is the </a:t>
            </a:r>
            <a:r>
              <a:rPr lang="en-GB" sz="1400" i="1" dirty="0"/>
              <a:t>broader concept </a:t>
            </a:r>
            <a:r>
              <a:rPr lang="en-GB" sz="1400" dirty="0"/>
              <a:t>of enabling a machine to mimic human intelligence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074AE73-8829-2CA8-E896-ABA6172BE964}"/>
              </a:ext>
            </a:extLst>
          </p:cNvPr>
          <p:cNvSpPr txBox="1"/>
          <p:nvPr/>
        </p:nvSpPr>
        <p:spPr>
          <a:xfrm>
            <a:off x="2481863" y="3471448"/>
            <a:ext cx="198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ML </a:t>
            </a:r>
            <a:r>
              <a:rPr lang="en-GB" sz="1400" dirty="0"/>
              <a:t>refers to algorithms automatedly to ‘</a:t>
            </a:r>
            <a:r>
              <a:rPr lang="en-GB" sz="1400" i="1" dirty="0"/>
              <a:t>learn</a:t>
            </a:r>
            <a:r>
              <a:rPr lang="en-GB" sz="1400" dirty="0"/>
              <a:t>’ knowledge from data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AC0FE20-7FDD-50CE-FFAC-D01DECF712D0}"/>
              </a:ext>
            </a:extLst>
          </p:cNvPr>
          <p:cNvSpPr txBox="1"/>
          <p:nvPr/>
        </p:nvSpPr>
        <p:spPr>
          <a:xfrm>
            <a:off x="2520490" y="4853873"/>
            <a:ext cx="1904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DL</a:t>
            </a:r>
            <a:r>
              <a:rPr lang="en-GB" sz="1400" dirty="0"/>
              <a:t> is a subset of ML with </a:t>
            </a:r>
            <a:r>
              <a:rPr lang="en-GB" sz="1400" i="1" dirty="0"/>
              <a:t>multiple-layers</a:t>
            </a:r>
            <a:r>
              <a:rPr lang="en-GB" sz="1400" dirty="0"/>
              <a:t> of processing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EC6DCC-2936-9890-B17D-D0B24363B903}"/>
              </a:ext>
            </a:extLst>
          </p:cNvPr>
          <p:cNvSpPr txBox="1"/>
          <p:nvPr/>
        </p:nvSpPr>
        <p:spPr>
          <a:xfrm>
            <a:off x="5832818" y="2691307"/>
            <a:ext cx="354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Expert systems, ML, etc.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ACDEB3-ECAC-2B06-C9F2-DF80331A3D7C}"/>
              </a:ext>
            </a:extLst>
          </p:cNvPr>
          <p:cNvSpPr txBox="1"/>
          <p:nvPr/>
        </p:nvSpPr>
        <p:spPr>
          <a:xfrm>
            <a:off x="6172736" y="4135904"/>
            <a:ext cx="462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Random forest, </a:t>
            </a:r>
            <a:r>
              <a:rPr lang="en-GB" sz="1600" dirty="0" err="1"/>
              <a:t>XGBoost</a:t>
            </a:r>
            <a:r>
              <a:rPr lang="en-GB" sz="1600" dirty="0"/>
              <a:t>, shallow-layer (&lt;3) NN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09F11A6-F016-9E84-5DD6-E52044E7994A}"/>
              </a:ext>
            </a:extLst>
          </p:cNvPr>
          <p:cNvSpPr txBox="1"/>
          <p:nvPr/>
        </p:nvSpPr>
        <p:spPr>
          <a:xfrm>
            <a:off x="5760490" y="5300099"/>
            <a:ext cx="3645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Deep neural networks (e.g., CNN, LSTM, Transformer) and deep forest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9025C9-28A5-E2E8-C97F-21F5BF8179F0}"/>
              </a:ext>
            </a:extLst>
          </p:cNvPr>
          <p:cNvGrpSpPr/>
          <p:nvPr/>
        </p:nvGrpSpPr>
        <p:grpSpPr>
          <a:xfrm>
            <a:off x="4121300" y="2342628"/>
            <a:ext cx="1755433" cy="366867"/>
            <a:chOff x="5663504" y="2002141"/>
            <a:chExt cx="1909917" cy="366867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450DC14-AA57-DC25-0DDD-0DB47ACA041A}"/>
                </a:ext>
              </a:extLst>
            </p:cNvPr>
            <p:cNvGrpSpPr/>
            <p:nvPr/>
          </p:nvGrpSpPr>
          <p:grpSpPr>
            <a:xfrm>
              <a:off x="5711284" y="2002780"/>
              <a:ext cx="1834064" cy="338554"/>
              <a:chOff x="4962634" y="2070865"/>
              <a:chExt cx="1797050" cy="2836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5167B7A-9B4E-16CF-377B-29BA52D4E59C}"/>
                  </a:ext>
                </a:extLst>
              </p:cNvPr>
              <p:cNvCxnSpPr>
                <a:cxnSpLocks/>
                <a:stCxn id="102" idx="6"/>
                <a:endCxn id="106" idx="2"/>
              </p:cNvCxnSpPr>
              <p:nvPr/>
            </p:nvCxnSpPr>
            <p:spPr>
              <a:xfrm flipV="1">
                <a:off x="4962634" y="2085266"/>
                <a:ext cx="1394752" cy="5076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D8D4F59-A09F-76CC-7383-86B7A0BA5543}"/>
                  </a:ext>
                </a:extLst>
              </p:cNvPr>
              <p:cNvCxnSpPr>
                <a:cxnSpLocks/>
                <a:stCxn id="106" idx="5"/>
              </p:cNvCxnSpPr>
              <p:nvPr/>
            </p:nvCxnSpPr>
            <p:spPr>
              <a:xfrm>
                <a:off x="6381968" y="2095447"/>
                <a:ext cx="377716" cy="259018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84C0425-A73F-7F5A-41EF-59B5FFFBB899}"/>
                  </a:ext>
                </a:extLst>
              </p:cNvPr>
              <p:cNvSpPr/>
              <p:nvPr/>
            </p:nvSpPr>
            <p:spPr>
              <a:xfrm>
                <a:off x="6357386" y="2070865"/>
                <a:ext cx="28800" cy="2880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F7005E-E20E-5FC0-CF2D-7B70291DEE1F}"/>
                </a:ext>
              </a:extLst>
            </p:cNvPr>
            <p:cNvSpPr/>
            <p:nvPr/>
          </p:nvSpPr>
          <p:spPr>
            <a:xfrm>
              <a:off x="5663504" y="2002141"/>
              <a:ext cx="47780" cy="477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84B994B-A9E3-B76D-6720-7E344B85A243}"/>
                </a:ext>
              </a:extLst>
            </p:cNvPr>
            <p:cNvSpPr/>
            <p:nvPr/>
          </p:nvSpPr>
          <p:spPr>
            <a:xfrm>
              <a:off x="7525641" y="2321228"/>
              <a:ext cx="47780" cy="477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7EB7C0E-C630-7234-1E5E-AF3E199B4CAA}"/>
              </a:ext>
            </a:extLst>
          </p:cNvPr>
          <p:cNvGrpSpPr/>
          <p:nvPr/>
        </p:nvGrpSpPr>
        <p:grpSpPr>
          <a:xfrm>
            <a:off x="4396796" y="3788353"/>
            <a:ext cx="1755433" cy="366867"/>
            <a:chOff x="5663504" y="2002141"/>
            <a:chExt cx="1909917" cy="36686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B49F995-DEA7-AB52-E70E-E4D84E9B0439}"/>
                </a:ext>
              </a:extLst>
            </p:cNvPr>
            <p:cNvGrpSpPr/>
            <p:nvPr/>
          </p:nvGrpSpPr>
          <p:grpSpPr>
            <a:xfrm>
              <a:off x="5711284" y="2002780"/>
              <a:ext cx="1834064" cy="338554"/>
              <a:chOff x="4962634" y="2070865"/>
              <a:chExt cx="1797050" cy="283600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3D331F6-513F-ACA4-4ACC-DE471FA396DC}"/>
                  </a:ext>
                </a:extLst>
              </p:cNvPr>
              <p:cNvCxnSpPr>
                <a:cxnSpLocks/>
                <a:stCxn id="109" idx="6"/>
                <a:endCxn id="113" idx="2"/>
              </p:cNvCxnSpPr>
              <p:nvPr/>
            </p:nvCxnSpPr>
            <p:spPr>
              <a:xfrm flipV="1">
                <a:off x="4962634" y="2085266"/>
                <a:ext cx="1394752" cy="5076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298FC38-A8F6-710C-5CBE-E8432678C114}"/>
                  </a:ext>
                </a:extLst>
              </p:cNvPr>
              <p:cNvCxnSpPr>
                <a:cxnSpLocks/>
                <a:stCxn id="113" idx="5"/>
              </p:cNvCxnSpPr>
              <p:nvPr/>
            </p:nvCxnSpPr>
            <p:spPr>
              <a:xfrm>
                <a:off x="6381968" y="2095447"/>
                <a:ext cx="377716" cy="259018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F0F1AD2-6B18-5D4F-D9AB-0DC3169BDB48}"/>
                  </a:ext>
                </a:extLst>
              </p:cNvPr>
              <p:cNvSpPr/>
              <p:nvPr/>
            </p:nvSpPr>
            <p:spPr>
              <a:xfrm>
                <a:off x="6357386" y="2070865"/>
                <a:ext cx="28800" cy="2880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2950650-837C-09F6-1A48-8877C6C20D2A}"/>
                </a:ext>
              </a:extLst>
            </p:cNvPr>
            <p:cNvSpPr/>
            <p:nvPr/>
          </p:nvSpPr>
          <p:spPr>
            <a:xfrm>
              <a:off x="5663504" y="2002141"/>
              <a:ext cx="47780" cy="477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4243893-3DDC-7C00-7712-F7CF09F29272}"/>
                </a:ext>
              </a:extLst>
            </p:cNvPr>
            <p:cNvSpPr/>
            <p:nvPr/>
          </p:nvSpPr>
          <p:spPr>
            <a:xfrm>
              <a:off x="7525641" y="2321228"/>
              <a:ext cx="47780" cy="477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5E91842-A62E-B33C-90DC-7B3140EB17FE}"/>
              </a:ext>
            </a:extLst>
          </p:cNvPr>
          <p:cNvGrpSpPr/>
          <p:nvPr/>
        </p:nvGrpSpPr>
        <p:grpSpPr>
          <a:xfrm>
            <a:off x="4104033" y="4821634"/>
            <a:ext cx="1755433" cy="366867"/>
            <a:chOff x="5663504" y="2002141"/>
            <a:chExt cx="1909917" cy="36686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6FCD0DA-F74F-7004-F69D-144FB0FB46C3}"/>
                </a:ext>
              </a:extLst>
            </p:cNvPr>
            <p:cNvGrpSpPr/>
            <p:nvPr/>
          </p:nvGrpSpPr>
          <p:grpSpPr>
            <a:xfrm>
              <a:off x="5711284" y="2002780"/>
              <a:ext cx="1834064" cy="338554"/>
              <a:chOff x="4962634" y="2070865"/>
              <a:chExt cx="1797050" cy="283600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A1C0CE9-5EA7-1D7D-0556-FD16DC4CC4A4}"/>
                  </a:ext>
                </a:extLst>
              </p:cNvPr>
              <p:cNvCxnSpPr>
                <a:cxnSpLocks/>
                <a:stCxn id="116" idx="6"/>
                <a:endCxn id="120" idx="2"/>
              </p:cNvCxnSpPr>
              <p:nvPr/>
            </p:nvCxnSpPr>
            <p:spPr>
              <a:xfrm flipV="1">
                <a:off x="4962634" y="2085266"/>
                <a:ext cx="1394752" cy="5076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6B8EFF3-DD3A-A907-3370-46D356776FAD}"/>
                  </a:ext>
                </a:extLst>
              </p:cNvPr>
              <p:cNvCxnSpPr>
                <a:cxnSpLocks/>
                <a:stCxn id="120" idx="5"/>
              </p:cNvCxnSpPr>
              <p:nvPr/>
            </p:nvCxnSpPr>
            <p:spPr>
              <a:xfrm>
                <a:off x="6381968" y="2095447"/>
                <a:ext cx="377716" cy="259018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9E25835-E9B7-76A3-32CF-DCCB3087B4E2}"/>
                  </a:ext>
                </a:extLst>
              </p:cNvPr>
              <p:cNvSpPr/>
              <p:nvPr/>
            </p:nvSpPr>
            <p:spPr>
              <a:xfrm>
                <a:off x="6357386" y="2070865"/>
                <a:ext cx="28800" cy="2880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78EC9C9-0290-2628-5970-084416767846}"/>
                </a:ext>
              </a:extLst>
            </p:cNvPr>
            <p:cNvSpPr/>
            <p:nvPr/>
          </p:nvSpPr>
          <p:spPr>
            <a:xfrm>
              <a:off x="5663504" y="2002141"/>
              <a:ext cx="47780" cy="477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79F6DB5-A45E-EFF3-F67D-A8743BABFB6B}"/>
                </a:ext>
              </a:extLst>
            </p:cNvPr>
            <p:cNvSpPr/>
            <p:nvPr/>
          </p:nvSpPr>
          <p:spPr>
            <a:xfrm>
              <a:off x="7525641" y="2321228"/>
              <a:ext cx="47780" cy="477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28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96" grpId="0"/>
      <p:bldP spid="97" grpId="0"/>
      <p:bldP spid="98" grpId="0"/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Basic AI Concepts</a:t>
            </a:r>
            <a:endParaRPr lang="en-US" sz="50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/>
              <a:t>Learning types: </a:t>
            </a:r>
          </a:p>
          <a:p>
            <a:pPr lvl="1"/>
            <a:r>
              <a:rPr lang="en-GB" sz="2200"/>
              <a:t>Supervised (e.g., land cover classification)</a:t>
            </a:r>
          </a:p>
          <a:p>
            <a:pPr lvl="1"/>
            <a:r>
              <a:rPr lang="en-GB" sz="2200"/>
              <a:t>Unsupervised (e.g., clustering urban areas)</a:t>
            </a:r>
          </a:p>
          <a:p>
            <a:pPr lvl="1"/>
            <a:r>
              <a:rPr lang="en-GB" sz="2200"/>
              <a:t>Reinforcement (e.g., traffic optimisation)</a:t>
            </a:r>
          </a:p>
          <a:p>
            <a:r>
              <a:rPr lang="en-GB" sz="2200"/>
              <a:t>Role of data in AI</a:t>
            </a:r>
            <a:endParaRPr lang="en-US" sz="2200"/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D7867456-F273-19E8-8E2D-AD3C437D3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648012"/>
            <a:ext cx="5458968" cy="3561975"/>
          </a:xfrm>
          <a:prstGeom prst="rect">
            <a:avLst/>
          </a:prstGeom>
        </p:spPr>
      </p:pic>
      <p:pic>
        <p:nvPicPr>
          <p:cNvPr id="8" name="Picture 8" descr="Cartoon: Data is the new oil. Two things define the software… | by Amit  Danglé | Medium">
            <a:extLst>
              <a:ext uri="{FF2B5EF4-FFF2-40B4-BE49-F238E27FC236}">
                <a16:creationId xmlns:a16="http://schemas.microsoft.com/office/drawing/2014/main" id="{C65CC868-77B0-D55E-9DCC-1FDA1A98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69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Machine Learning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ove mouse over image">
            <a:extLst>
              <a:ext uri="{FF2B5EF4-FFF2-40B4-BE49-F238E27FC236}">
                <a16:creationId xmlns:a16="http://schemas.microsoft.com/office/drawing/2014/main" id="{75558805-0ACB-D486-046E-926C319F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69735"/>
            <a:ext cx="7214616" cy="449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45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Geospatial Data &amp; Challenges for AI</a:t>
            </a:r>
            <a:endParaRPr lang="en-US" sz="42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Data types: Raster, vector, time-series</a:t>
            </a:r>
          </a:p>
          <a:p>
            <a:r>
              <a:rPr lang="en-GB" sz="2200"/>
              <a:t>Common issues: High dimensionality, big data, and  data missing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7070B-3155-FB28-C96F-050286F9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" r="1301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818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273A7-1400-D4A1-E816-8D12A172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/>
              <a:t>Pre-processing Geospatial Data for AI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3EB9-6D8E-C2D2-7CD1-11846677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/>
              <a:t>Data cleaning &amp; normalisation – for deep learning mainly</a:t>
            </a:r>
          </a:p>
          <a:p>
            <a:r>
              <a:rPr lang="en-GB" sz="2200"/>
              <a:t>Handling missing values</a:t>
            </a:r>
          </a:p>
          <a:p>
            <a:r>
              <a:rPr lang="en-GB" sz="2200"/>
              <a:t>Labelling satellite imagery – for supervised 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010631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0A7BAF4-2308-4951-91C4-8EFF7D446A73}">
  <we:reference id="3e0fcce7-415c-4081-926c-b4e449c650e4" version="1.1.0.2" store="EXCatalog" storeType="EXCatalog"/>
  <we:alternateReferences>
    <we:reference id="WA200004709" version="1.1.0.2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1009</Words>
  <Application>Microsoft Office PowerPoint</Application>
  <PresentationFormat>Widescreen</PresentationFormat>
  <Paragraphs>129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-apple-system</vt:lpstr>
      <vt:lpstr>Google Sans</vt:lpstr>
      <vt:lpstr>Aptos</vt:lpstr>
      <vt:lpstr>Aptos Display</vt:lpstr>
      <vt:lpstr>Arial</vt:lpstr>
      <vt:lpstr>Calibri</vt:lpstr>
      <vt:lpstr>Nunito</vt:lpstr>
      <vt:lpstr>Roboto</vt:lpstr>
      <vt:lpstr>Office Theme</vt:lpstr>
      <vt:lpstr>Introduction to AI for Geospatial</vt:lpstr>
      <vt:lpstr>What is Geospatial AI?</vt:lpstr>
      <vt:lpstr>Why Geospatial AI?</vt:lpstr>
      <vt:lpstr>Real-World Applications of Geospatial AI</vt:lpstr>
      <vt:lpstr>What’s the difference between AI, Machine Learning, and Deep Learning?</vt:lpstr>
      <vt:lpstr>Basic AI Concepts</vt:lpstr>
      <vt:lpstr>Types of Machine Learning</vt:lpstr>
      <vt:lpstr>Geospatial Data &amp; Challenges for AI</vt:lpstr>
      <vt:lpstr>Pre-processing Geospatial Data for AI</vt:lpstr>
      <vt:lpstr>Traditional Machine Learning Models for Geospatial Data</vt:lpstr>
      <vt:lpstr>Deep Learning for Remote Sensing</vt:lpstr>
      <vt:lpstr>What did AlphaGo use?</vt:lpstr>
      <vt:lpstr>Hybrid AI Models (Physics-Informed AI)</vt:lpstr>
      <vt:lpstr>Land Cover Classification</vt:lpstr>
      <vt:lpstr>Wildfire Precaution?</vt:lpstr>
      <vt:lpstr>AI-inspired Precision Agriculture</vt:lpstr>
      <vt:lpstr>Air Pollution Prediction</vt:lpstr>
      <vt:lpstr>Geospatial AI and Smart City</vt:lpstr>
      <vt:lpstr>How AI is Integrated into GIS?</vt:lpstr>
      <vt:lpstr>Infectious Disease Detection System</vt:lpstr>
      <vt:lpstr>Population Movements and Connectivity</vt:lpstr>
      <vt:lpstr>Process Chain of Geospatial AI</vt:lpstr>
      <vt:lpstr>Tools &amp; Libraries for Geospatial AI</vt:lpstr>
      <vt:lpstr>Challenges &amp; Ethical Considerations in Geospatial AI</vt:lpstr>
      <vt:lpstr>Summary &amp; Discussion</vt:lpstr>
      <vt:lpstr>Recommended further reading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 for Geospatial</dc:title>
  <dc:creator>Songyan Zhu</dc:creator>
  <cp:lastModifiedBy>Songyan Zhu</cp:lastModifiedBy>
  <cp:revision>8</cp:revision>
  <dcterms:created xsi:type="dcterms:W3CDTF">2025-02-20T10:51:50Z</dcterms:created>
  <dcterms:modified xsi:type="dcterms:W3CDTF">2025-03-07T14:16:39Z</dcterms:modified>
</cp:coreProperties>
</file>